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62" r:id="rId5"/>
    <p:sldId id="256" r:id="rId6"/>
    <p:sldId id="257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786D8-49E3-4307-A02E-80A144AAFE4A}" v="453" dt="2023-02-24T15:59:47.622"/>
    <p1510:client id="{CABE9EBC-025C-7437-908E-201B67F732F3}" v="34" dt="2023-02-24T09:26:34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a Stenbrink" userId="76d668a3-1792-4eeb-8f69-f11d233818cd" providerId="ADAL" clId="{867786D8-49E3-4307-A02E-80A144AAFE4A}"/>
    <pc:docChg chg="undo custSel modSld">
      <pc:chgData name="Lena Stenbrink" userId="76d668a3-1792-4eeb-8f69-f11d233818cd" providerId="ADAL" clId="{867786D8-49E3-4307-A02E-80A144AAFE4A}" dt="2023-02-24T16:03:15.340" v="737" actId="20577"/>
      <pc:docMkLst>
        <pc:docMk/>
      </pc:docMkLst>
      <pc:sldChg chg="modSp mod modAnim modNotesTx">
        <pc:chgData name="Lena Stenbrink" userId="76d668a3-1792-4eeb-8f69-f11d233818cd" providerId="ADAL" clId="{867786D8-49E3-4307-A02E-80A144AAFE4A}" dt="2023-02-24T16:03:15.340" v="737" actId="20577"/>
        <pc:sldMkLst>
          <pc:docMk/>
          <pc:sldMk cId="2546410149" sldId="256"/>
        </pc:sldMkLst>
        <pc:spChg chg="mod">
          <ac:chgData name="Lena Stenbrink" userId="76d668a3-1792-4eeb-8f69-f11d233818cd" providerId="ADAL" clId="{867786D8-49E3-4307-A02E-80A144AAFE4A}" dt="2023-02-24T10:11:29.909" v="550" actId="14100"/>
          <ac:spMkLst>
            <pc:docMk/>
            <pc:sldMk cId="2546410149" sldId="256"/>
            <ac:spMk id="3" creationId="{30877BB5-D928-AA6F-72E5-3061DA975B34}"/>
          </ac:spMkLst>
        </pc:spChg>
      </pc:sldChg>
      <pc:sldChg chg="modSp mod">
        <pc:chgData name="Lena Stenbrink" userId="76d668a3-1792-4eeb-8f69-f11d233818cd" providerId="ADAL" clId="{867786D8-49E3-4307-A02E-80A144AAFE4A}" dt="2023-02-24T09:42:40.526" v="533" actId="1076"/>
        <pc:sldMkLst>
          <pc:docMk/>
          <pc:sldMk cId="2316339291" sldId="257"/>
        </pc:sldMkLst>
        <pc:picChg chg="mod">
          <ac:chgData name="Lena Stenbrink" userId="76d668a3-1792-4eeb-8f69-f11d233818cd" providerId="ADAL" clId="{867786D8-49E3-4307-A02E-80A144AAFE4A}" dt="2023-02-24T09:42:21.848" v="531" actId="14100"/>
          <ac:picMkLst>
            <pc:docMk/>
            <pc:sldMk cId="2316339291" sldId="257"/>
            <ac:picMk id="25" creationId="{D6292394-B01B-F546-3FE1-040AE77507D1}"/>
          </ac:picMkLst>
        </pc:picChg>
        <pc:picChg chg="mod">
          <ac:chgData name="Lena Stenbrink" userId="76d668a3-1792-4eeb-8f69-f11d233818cd" providerId="ADAL" clId="{867786D8-49E3-4307-A02E-80A144AAFE4A}" dt="2023-02-24T09:23:11.797" v="117" actId="1440"/>
          <ac:picMkLst>
            <pc:docMk/>
            <pc:sldMk cId="2316339291" sldId="257"/>
            <ac:picMk id="28" creationId="{3A6F6C47-9454-BB40-5E13-D38ADF131FCE}"/>
          </ac:picMkLst>
        </pc:picChg>
        <pc:picChg chg="mod">
          <ac:chgData name="Lena Stenbrink" userId="76d668a3-1792-4eeb-8f69-f11d233818cd" providerId="ADAL" clId="{867786D8-49E3-4307-A02E-80A144AAFE4A}" dt="2023-02-24T09:24:26.292" v="139" actId="1440"/>
          <ac:picMkLst>
            <pc:docMk/>
            <pc:sldMk cId="2316339291" sldId="257"/>
            <ac:picMk id="32" creationId="{A5A4873A-3F76-3DC5-4DCA-807B4C0F01E3}"/>
          </ac:picMkLst>
        </pc:picChg>
        <pc:picChg chg="mod">
          <ac:chgData name="Lena Stenbrink" userId="76d668a3-1792-4eeb-8f69-f11d233818cd" providerId="ADAL" clId="{867786D8-49E3-4307-A02E-80A144AAFE4A}" dt="2023-02-24T09:27:02.233" v="147" actId="1076"/>
          <ac:picMkLst>
            <pc:docMk/>
            <pc:sldMk cId="2316339291" sldId="257"/>
            <ac:picMk id="38" creationId="{DF7B54DA-810B-21C1-FE0F-523C2FB05EC4}"/>
          </ac:picMkLst>
        </pc:picChg>
        <pc:picChg chg="mod">
          <ac:chgData name="Lena Stenbrink" userId="76d668a3-1792-4eeb-8f69-f11d233818cd" providerId="ADAL" clId="{867786D8-49E3-4307-A02E-80A144AAFE4A}" dt="2023-02-24T09:26:53.680" v="145" actId="1076"/>
          <ac:picMkLst>
            <pc:docMk/>
            <pc:sldMk cId="2316339291" sldId="257"/>
            <ac:picMk id="43" creationId="{C17ADB04-744E-0F17-0FF4-57C3E585B010}"/>
          </ac:picMkLst>
        </pc:picChg>
        <pc:picChg chg="mod">
          <ac:chgData name="Lena Stenbrink" userId="76d668a3-1792-4eeb-8f69-f11d233818cd" providerId="ADAL" clId="{867786D8-49E3-4307-A02E-80A144AAFE4A}" dt="2023-02-24T09:26:40.966" v="142" actId="1076"/>
          <ac:picMkLst>
            <pc:docMk/>
            <pc:sldMk cId="2316339291" sldId="257"/>
            <ac:picMk id="44" creationId="{93CE9BE0-D8AD-8F2A-6CF5-D1FE59149BB7}"/>
          </ac:picMkLst>
        </pc:picChg>
        <pc:picChg chg="mod">
          <ac:chgData name="Lena Stenbrink" userId="76d668a3-1792-4eeb-8f69-f11d233818cd" providerId="ADAL" clId="{867786D8-49E3-4307-A02E-80A144AAFE4A}" dt="2023-02-24T09:42:40.526" v="533" actId="1076"/>
          <ac:picMkLst>
            <pc:docMk/>
            <pc:sldMk cId="2316339291" sldId="257"/>
            <ac:picMk id="45" creationId="{7279C53A-D57F-6DA7-5BEE-D55A1D8ED766}"/>
          </ac:picMkLst>
        </pc:picChg>
        <pc:picChg chg="mod">
          <ac:chgData name="Lena Stenbrink" userId="76d668a3-1792-4eeb-8f69-f11d233818cd" providerId="ADAL" clId="{867786D8-49E3-4307-A02E-80A144AAFE4A}" dt="2023-02-24T09:42:38.192" v="532" actId="1076"/>
          <ac:picMkLst>
            <pc:docMk/>
            <pc:sldMk cId="2316339291" sldId="257"/>
            <ac:picMk id="46" creationId="{45BCA96D-81D6-8E5A-2EB1-2FC2A5F1B28F}"/>
          </ac:picMkLst>
        </pc:picChg>
        <pc:picChg chg="mod">
          <ac:chgData name="Lena Stenbrink" userId="76d668a3-1792-4eeb-8f69-f11d233818cd" providerId="ADAL" clId="{867786D8-49E3-4307-A02E-80A144AAFE4A}" dt="2023-02-24T09:26:59.638" v="146" actId="1076"/>
          <ac:picMkLst>
            <pc:docMk/>
            <pc:sldMk cId="2316339291" sldId="257"/>
            <ac:picMk id="48" creationId="{AA389C98-2B39-C18A-A0CA-24B3234EBFA6}"/>
          </ac:picMkLst>
        </pc:picChg>
      </pc:sldChg>
      <pc:sldChg chg="addSp delSp modSp mod">
        <pc:chgData name="Lena Stenbrink" userId="76d668a3-1792-4eeb-8f69-f11d233818cd" providerId="ADAL" clId="{867786D8-49E3-4307-A02E-80A144AAFE4A}" dt="2023-01-27T09:35:46.781" v="115" actId="1076"/>
        <pc:sldMkLst>
          <pc:docMk/>
          <pc:sldMk cId="4122839551" sldId="259"/>
        </pc:sldMkLst>
        <pc:spChg chg="del">
          <ac:chgData name="Lena Stenbrink" userId="76d668a3-1792-4eeb-8f69-f11d233818cd" providerId="ADAL" clId="{867786D8-49E3-4307-A02E-80A144AAFE4A}" dt="2023-01-27T09:12:12.670" v="2" actId="478"/>
          <ac:spMkLst>
            <pc:docMk/>
            <pc:sldMk cId="4122839551" sldId="259"/>
            <ac:spMk id="7" creationId="{8A015DB5-2F73-F14E-F761-015EAB2858DA}"/>
          </ac:spMkLst>
        </pc:spChg>
        <pc:picChg chg="mod">
          <ac:chgData name="Lena Stenbrink" userId="76d668a3-1792-4eeb-8f69-f11d233818cd" providerId="ADAL" clId="{867786D8-49E3-4307-A02E-80A144AAFE4A}" dt="2023-01-27T09:17:45.676" v="100" actId="1076"/>
          <ac:picMkLst>
            <pc:docMk/>
            <pc:sldMk cId="4122839551" sldId="259"/>
            <ac:picMk id="2" creationId="{8552B45B-3FA1-C36B-82C5-982CE41F7223}"/>
          </ac:picMkLst>
        </pc:picChg>
        <pc:picChg chg="mod">
          <ac:chgData name="Lena Stenbrink" userId="76d668a3-1792-4eeb-8f69-f11d233818cd" providerId="ADAL" clId="{867786D8-49E3-4307-A02E-80A144AAFE4A}" dt="2023-01-27T09:35:46.781" v="115" actId="1076"/>
          <ac:picMkLst>
            <pc:docMk/>
            <pc:sldMk cId="4122839551" sldId="259"/>
            <ac:picMk id="4" creationId="{EFFAECA6-5DE3-60C8-C783-148CB275D575}"/>
          </ac:picMkLst>
        </pc:picChg>
        <pc:picChg chg="add mod modCrop">
          <ac:chgData name="Lena Stenbrink" userId="76d668a3-1792-4eeb-8f69-f11d233818cd" providerId="ADAL" clId="{867786D8-49E3-4307-A02E-80A144AAFE4A}" dt="2023-01-27T09:13:35.774" v="24" actId="18131"/>
          <ac:picMkLst>
            <pc:docMk/>
            <pc:sldMk cId="4122839551" sldId="259"/>
            <ac:picMk id="5" creationId="{56614692-377D-5AC0-42E6-BC949586A0BB}"/>
          </ac:picMkLst>
        </pc:picChg>
        <pc:picChg chg="add mod modCrop">
          <ac:chgData name="Lena Stenbrink" userId="76d668a3-1792-4eeb-8f69-f11d233818cd" providerId="ADAL" clId="{867786D8-49E3-4307-A02E-80A144AAFE4A}" dt="2023-01-27T09:17:48.186" v="101" actId="1076"/>
          <ac:picMkLst>
            <pc:docMk/>
            <pc:sldMk cId="4122839551" sldId="259"/>
            <ac:picMk id="6" creationId="{28D3F3FD-A682-8CA5-DB08-39698F98C8E4}"/>
          </ac:picMkLst>
        </pc:picChg>
        <pc:picChg chg="mod">
          <ac:chgData name="Lena Stenbrink" userId="76d668a3-1792-4eeb-8f69-f11d233818cd" providerId="ADAL" clId="{867786D8-49E3-4307-A02E-80A144AAFE4A}" dt="2023-01-27T09:12:37.053" v="7" actId="1076"/>
          <ac:picMkLst>
            <pc:docMk/>
            <pc:sldMk cId="4122839551" sldId="259"/>
            <ac:picMk id="8" creationId="{8E6CFBA7-383B-2691-B85E-4FC921F3A18B}"/>
          </ac:picMkLst>
        </pc:picChg>
        <pc:picChg chg="mod">
          <ac:chgData name="Lena Stenbrink" userId="76d668a3-1792-4eeb-8f69-f11d233818cd" providerId="ADAL" clId="{867786D8-49E3-4307-A02E-80A144AAFE4A}" dt="2023-01-27T09:12:39.958" v="10" actId="1076"/>
          <ac:picMkLst>
            <pc:docMk/>
            <pc:sldMk cId="4122839551" sldId="259"/>
            <ac:picMk id="9" creationId="{8282421B-9B34-8112-3BDF-E020D1CF789D}"/>
          </ac:picMkLst>
        </pc:picChg>
        <pc:picChg chg="mod">
          <ac:chgData name="Lena Stenbrink" userId="76d668a3-1792-4eeb-8f69-f11d233818cd" providerId="ADAL" clId="{867786D8-49E3-4307-A02E-80A144AAFE4A}" dt="2023-01-27T09:12:35.642" v="6" actId="1076"/>
          <ac:picMkLst>
            <pc:docMk/>
            <pc:sldMk cId="4122839551" sldId="259"/>
            <ac:picMk id="10" creationId="{2FDE6F2E-0A1D-1B47-51E0-C3D748E96D48}"/>
          </ac:picMkLst>
        </pc:picChg>
        <pc:picChg chg="mod">
          <ac:chgData name="Lena Stenbrink" userId="76d668a3-1792-4eeb-8f69-f11d233818cd" providerId="ADAL" clId="{867786D8-49E3-4307-A02E-80A144AAFE4A}" dt="2023-01-27T09:16:39.397" v="86" actId="1076"/>
          <ac:picMkLst>
            <pc:docMk/>
            <pc:sldMk cId="4122839551" sldId="259"/>
            <ac:picMk id="11" creationId="{F3C54206-4303-F05D-65FC-ED0B9F6AC46F}"/>
          </ac:picMkLst>
        </pc:picChg>
        <pc:picChg chg="mod">
          <ac:chgData name="Lena Stenbrink" userId="76d668a3-1792-4eeb-8f69-f11d233818cd" providerId="ADAL" clId="{867786D8-49E3-4307-A02E-80A144AAFE4A}" dt="2023-01-27T09:35:44.753" v="113" actId="1076"/>
          <ac:picMkLst>
            <pc:docMk/>
            <pc:sldMk cId="4122839551" sldId="259"/>
            <ac:picMk id="12" creationId="{A6162EF8-0EE7-F986-F1BD-739A51E44334}"/>
          </ac:picMkLst>
        </pc:picChg>
        <pc:picChg chg="add mod modCrop">
          <ac:chgData name="Lena Stenbrink" userId="76d668a3-1792-4eeb-8f69-f11d233818cd" providerId="ADAL" clId="{867786D8-49E3-4307-A02E-80A144AAFE4A}" dt="2023-01-27T09:17:50.968" v="103" actId="1076"/>
          <ac:picMkLst>
            <pc:docMk/>
            <pc:sldMk cId="4122839551" sldId="259"/>
            <ac:picMk id="13" creationId="{E07FB625-000D-B5F5-7027-BCB0F9A4D3B0}"/>
          </ac:picMkLst>
        </pc:picChg>
        <pc:picChg chg="add mod modCrop">
          <ac:chgData name="Lena Stenbrink" userId="76d668a3-1792-4eeb-8f69-f11d233818cd" providerId="ADAL" clId="{867786D8-49E3-4307-A02E-80A144AAFE4A}" dt="2023-01-27T09:17:29.024" v="98" actId="1076"/>
          <ac:picMkLst>
            <pc:docMk/>
            <pc:sldMk cId="4122839551" sldId="259"/>
            <ac:picMk id="15" creationId="{17471127-DB53-F52A-F6F4-D7372A4428BA}"/>
          </ac:picMkLst>
        </pc:picChg>
        <pc:picChg chg="mod">
          <ac:chgData name="Lena Stenbrink" userId="76d668a3-1792-4eeb-8f69-f11d233818cd" providerId="ADAL" clId="{867786D8-49E3-4307-A02E-80A144AAFE4A}" dt="2023-01-27T09:12:43.443" v="13" actId="1076"/>
          <ac:picMkLst>
            <pc:docMk/>
            <pc:sldMk cId="4122839551" sldId="259"/>
            <ac:picMk id="16" creationId="{29461844-46A2-64A4-4251-2E6E8DDDCCCB}"/>
          </ac:picMkLst>
        </pc:picChg>
        <pc:picChg chg="add mod">
          <ac:chgData name="Lena Stenbrink" userId="76d668a3-1792-4eeb-8f69-f11d233818cd" providerId="ADAL" clId="{867786D8-49E3-4307-A02E-80A144AAFE4A}" dt="2023-01-27T09:16:41.958" v="87" actId="1076"/>
          <ac:picMkLst>
            <pc:docMk/>
            <pc:sldMk cId="4122839551" sldId="259"/>
            <ac:picMk id="17" creationId="{62D766E2-397A-E0A6-E20F-FE4210E36AA8}"/>
          </ac:picMkLst>
        </pc:picChg>
        <pc:picChg chg="add mod">
          <ac:chgData name="Lena Stenbrink" userId="76d668a3-1792-4eeb-8f69-f11d233818cd" providerId="ADAL" clId="{867786D8-49E3-4307-A02E-80A144AAFE4A}" dt="2023-01-27T09:17:04.806" v="93" actId="1076"/>
          <ac:picMkLst>
            <pc:docMk/>
            <pc:sldMk cId="4122839551" sldId="259"/>
            <ac:picMk id="18" creationId="{B94FEFA2-7135-D63A-D92B-AB4991A275BC}"/>
          </ac:picMkLst>
        </pc:picChg>
        <pc:picChg chg="mod">
          <ac:chgData name="Lena Stenbrink" userId="76d668a3-1792-4eeb-8f69-f11d233818cd" providerId="ADAL" clId="{867786D8-49E3-4307-A02E-80A144AAFE4A}" dt="2023-01-27T09:35:45.650" v="114" actId="1076"/>
          <ac:picMkLst>
            <pc:docMk/>
            <pc:sldMk cId="4122839551" sldId="259"/>
            <ac:picMk id="19" creationId="{AD6EC884-9FD6-561B-946A-BBFAE41CCF50}"/>
          </ac:picMkLst>
        </pc:picChg>
      </pc:sldChg>
      <pc:sldChg chg="modSp mod">
        <pc:chgData name="Lena Stenbrink" userId="76d668a3-1792-4eeb-8f69-f11d233818cd" providerId="ADAL" clId="{867786D8-49E3-4307-A02E-80A144AAFE4A}" dt="2023-01-27T09:19:20.219" v="112" actId="208"/>
        <pc:sldMkLst>
          <pc:docMk/>
          <pc:sldMk cId="343643597" sldId="260"/>
        </pc:sldMkLst>
        <pc:picChg chg="mod modCrop">
          <ac:chgData name="Lena Stenbrink" userId="76d668a3-1792-4eeb-8f69-f11d233818cd" providerId="ADAL" clId="{867786D8-49E3-4307-A02E-80A144AAFE4A}" dt="2023-01-27T09:19:20.219" v="112" actId="208"/>
          <ac:picMkLst>
            <pc:docMk/>
            <pc:sldMk cId="343643597" sldId="260"/>
            <ac:picMk id="15" creationId="{E3DB76D4-D315-4FE3-4969-46F40262880D}"/>
          </ac:picMkLst>
        </pc:picChg>
        <pc:picChg chg="mod">
          <ac:chgData name="Lena Stenbrink" userId="76d668a3-1792-4eeb-8f69-f11d233818cd" providerId="ADAL" clId="{867786D8-49E3-4307-A02E-80A144AAFE4A}" dt="2023-01-27T09:18:24.684" v="105" actId="208"/>
          <ac:picMkLst>
            <pc:docMk/>
            <pc:sldMk cId="343643597" sldId="260"/>
            <ac:picMk id="20" creationId="{4BA51D6C-A2EB-7058-B0D7-B7CC36DA17C8}"/>
          </ac:picMkLst>
        </pc:picChg>
        <pc:picChg chg="mod">
          <ac:chgData name="Lena Stenbrink" userId="76d668a3-1792-4eeb-8f69-f11d233818cd" providerId="ADAL" clId="{867786D8-49E3-4307-A02E-80A144AAFE4A}" dt="2023-01-27T09:18:19.822" v="104" actId="208"/>
          <ac:picMkLst>
            <pc:docMk/>
            <pc:sldMk cId="343643597" sldId="260"/>
            <ac:picMk id="21" creationId="{10C677D6-0FF3-8D35-A8B7-C1FCB81DE695}"/>
          </ac:picMkLst>
        </pc:picChg>
      </pc:sldChg>
      <pc:sldChg chg="delSp modSp mod">
        <pc:chgData name="Lena Stenbrink" userId="76d668a3-1792-4eeb-8f69-f11d233818cd" providerId="ADAL" clId="{867786D8-49E3-4307-A02E-80A144AAFE4A}" dt="2023-02-24T10:19:57.445" v="552" actId="478"/>
        <pc:sldMkLst>
          <pc:docMk/>
          <pc:sldMk cId="4049461713" sldId="261"/>
        </pc:sldMkLst>
        <pc:spChg chg="del mod">
          <ac:chgData name="Lena Stenbrink" userId="76d668a3-1792-4eeb-8f69-f11d233818cd" providerId="ADAL" clId="{867786D8-49E3-4307-A02E-80A144AAFE4A}" dt="2023-02-24T10:19:57.445" v="552" actId="478"/>
          <ac:spMkLst>
            <pc:docMk/>
            <pc:sldMk cId="4049461713" sldId="261"/>
            <ac:spMk id="7" creationId="{8A015DB5-2F73-F14E-F761-015EAB2858DA}"/>
          </ac:spMkLst>
        </pc:spChg>
        <pc:picChg chg="mod">
          <ac:chgData name="Lena Stenbrink" userId="76d668a3-1792-4eeb-8f69-f11d233818cd" providerId="ADAL" clId="{867786D8-49E3-4307-A02E-80A144AAFE4A}" dt="2023-02-24T09:28:19.364" v="149" actId="1076"/>
          <ac:picMkLst>
            <pc:docMk/>
            <pc:sldMk cId="4049461713" sldId="261"/>
            <ac:picMk id="12" creationId="{A6162EF8-0EE7-F986-F1BD-739A51E44334}"/>
          </ac:picMkLst>
        </pc:picChg>
      </pc:sldChg>
      <pc:sldChg chg="addSp modSp mod">
        <pc:chgData name="Lena Stenbrink" userId="76d668a3-1792-4eeb-8f69-f11d233818cd" providerId="ADAL" clId="{867786D8-49E3-4307-A02E-80A144AAFE4A}" dt="2023-02-24T16:02:41.120" v="705" actId="20577"/>
        <pc:sldMkLst>
          <pc:docMk/>
          <pc:sldMk cId="3125211321" sldId="262"/>
        </pc:sldMkLst>
        <pc:spChg chg="add mod">
          <ac:chgData name="Lena Stenbrink" userId="76d668a3-1792-4eeb-8f69-f11d233818cd" providerId="ADAL" clId="{867786D8-49E3-4307-A02E-80A144AAFE4A}" dt="2023-02-24T16:02:41.120" v="705" actId="20577"/>
          <ac:spMkLst>
            <pc:docMk/>
            <pc:sldMk cId="3125211321" sldId="262"/>
            <ac:spMk id="3" creationId="{B23DBE2A-3728-44ED-7C39-AD0D211CC4DE}"/>
          </ac:spMkLst>
        </pc:spChg>
      </pc:sldChg>
    </pc:docChg>
  </pc:docChgLst>
  <pc:docChgLst>
    <pc:chgData name="Karolina Ehnsiö" userId="S::karolina.ehnsio@fou.sormland.se::38617ddf-e6c9-421a-ac6c-cc44d0d07b00" providerId="AD" clId="Web-{CABE9EBC-025C-7437-908E-201B67F732F3}"/>
    <pc:docChg chg="modSld">
      <pc:chgData name="Karolina Ehnsiö" userId="S::karolina.ehnsio@fou.sormland.se::38617ddf-e6c9-421a-ac6c-cc44d0d07b00" providerId="AD" clId="Web-{CABE9EBC-025C-7437-908E-201B67F732F3}" dt="2023-02-24T09:26:34.061" v="33" actId="1076"/>
      <pc:docMkLst>
        <pc:docMk/>
      </pc:docMkLst>
      <pc:sldChg chg="modSp">
        <pc:chgData name="Karolina Ehnsiö" userId="S::karolina.ehnsio@fou.sormland.se::38617ddf-e6c9-421a-ac6c-cc44d0d07b00" providerId="AD" clId="Web-{CABE9EBC-025C-7437-908E-201B67F732F3}" dt="2023-02-24T09:26:34.061" v="33" actId="1076"/>
        <pc:sldMkLst>
          <pc:docMk/>
          <pc:sldMk cId="2316339291" sldId="257"/>
        </pc:sldMkLst>
        <pc:picChg chg="mod">
          <ac:chgData name="Karolina Ehnsiö" userId="S::karolina.ehnsio@fou.sormland.se::38617ddf-e6c9-421a-ac6c-cc44d0d07b00" providerId="AD" clId="Web-{CABE9EBC-025C-7437-908E-201B67F732F3}" dt="2023-02-24T09:23:05.438" v="30" actId="1076"/>
          <ac:picMkLst>
            <pc:docMk/>
            <pc:sldMk cId="2316339291" sldId="257"/>
            <ac:picMk id="32" creationId="{A5A4873A-3F76-3DC5-4DCA-807B4C0F01E3}"/>
          </ac:picMkLst>
        </pc:picChg>
        <pc:picChg chg="mod">
          <ac:chgData name="Karolina Ehnsiö" userId="S::karolina.ehnsio@fou.sormland.se::38617ddf-e6c9-421a-ac6c-cc44d0d07b00" providerId="AD" clId="Web-{CABE9EBC-025C-7437-908E-201B67F732F3}" dt="2023-02-24T09:21:57.110" v="19" actId="1076"/>
          <ac:picMkLst>
            <pc:docMk/>
            <pc:sldMk cId="2316339291" sldId="257"/>
            <ac:picMk id="37" creationId="{4548F6B4-D9B2-98EA-FA25-471BCE1FE7DE}"/>
          </ac:picMkLst>
        </pc:picChg>
        <pc:picChg chg="mod">
          <ac:chgData name="Karolina Ehnsiö" userId="S::karolina.ehnsio@fou.sormland.se::38617ddf-e6c9-421a-ac6c-cc44d0d07b00" providerId="AD" clId="Web-{CABE9EBC-025C-7437-908E-201B67F732F3}" dt="2023-02-24T09:22:07.282" v="21" actId="1076"/>
          <ac:picMkLst>
            <pc:docMk/>
            <pc:sldMk cId="2316339291" sldId="257"/>
            <ac:picMk id="38" creationId="{DF7B54DA-810B-21C1-FE0F-523C2FB05EC4}"/>
          </ac:picMkLst>
        </pc:picChg>
        <pc:picChg chg="mod">
          <ac:chgData name="Karolina Ehnsiö" userId="S::karolina.ehnsio@fou.sormland.se::38617ddf-e6c9-421a-ac6c-cc44d0d07b00" providerId="AD" clId="Web-{CABE9EBC-025C-7437-908E-201B67F732F3}" dt="2023-02-24T09:23:53.484" v="32" actId="1076"/>
          <ac:picMkLst>
            <pc:docMk/>
            <pc:sldMk cId="2316339291" sldId="257"/>
            <ac:picMk id="43" creationId="{C17ADB04-744E-0F17-0FF4-57C3E585B010}"/>
          </ac:picMkLst>
        </pc:picChg>
        <pc:picChg chg="mod">
          <ac:chgData name="Karolina Ehnsiö" userId="S::karolina.ehnsio@fou.sormland.se::38617ddf-e6c9-421a-ac6c-cc44d0d07b00" providerId="AD" clId="Web-{CABE9EBC-025C-7437-908E-201B67F732F3}" dt="2023-02-24T09:22:49.406" v="26" actId="1076"/>
          <ac:picMkLst>
            <pc:docMk/>
            <pc:sldMk cId="2316339291" sldId="257"/>
            <ac:picMk id="44" creationId="{93CE9BE0-D8AD-8F2A-6CF5-D1FE59149BB7}"/>
          </ac:picMkLst>
        </pc:picChg>
        <pc:picChg chg="mod">
          <ac:chgData name="Karolina Ehnsiö" userId="S::karolina.ehnsio@fou.sormland.se::38617ddf-e6c9-421a-ac6c-cc44d0d07b00" providerId="AD" clId="Web-{CABE9EBC-025C-7437-908E-201B67F732F3}" dt="2023-02-24T09:22:58.141" v="28" actId="14100"/>
          <ac:picMkLst>
            <pc:docMk/>
            <pc:sldMk cId="2316339291" sldId="257"/>
            <ac:picMk id="45" creationId="{7279C53A-D57F-6DA7-5BEE-D55A1D8ED766}"/>
          </ac:picMkLst>
        </pc:picChg>
        <pc:picChg chg="mod">
          <ac:chgData name="Karolina Ehnsiö" userId="S::karolina.ehnsio@fou.sormland.se::38617ddf-e6c9-421a-ac6c-cc44d0d07b00" providerId="AD" clId="Web-{CABE9EBC-025C-7437-908E-201B67F732F3}" dt="2023-02-24T09:23:21.703" v="31" actId="1076"/>
          <ac:picMkLst>
            <pc:docMk/>
            <pc:sldMk cId="2316339291" sldId="257"/>
            <ac:picMk id="46" creationId="{45BCA96D-81D6-8E5A-2EB1-2FC2A5F1B28F}"/>
          </ac:picMkLst>
        </pc:picChg>
        <pc:picChg chg="mod">
          <ac:chgData name="Karolina Ehnsiö" userId="S::karolina.ehnsio@fou.sormland.se::38617ddf-e6c9-421a-ac6c-cc44d0d07b00" providerId="AD" clId="Web-{CABE9EBC-025C-7437-908E-201B67F732F3}" dt="2023-02-24T09:26:34.061" v="33" actId="1076"/>
          <ac:picMkLst>
            <pc:docMk/>
            <pc:sldMk cId="2316339291" sldId="257"/>
            <ac:picMk id="48" creationId="{AA389C98-2B39-C18A-A0CA-24B3234EBFA6}"/>
          </ac:picMkLst>
        </pc:picChg>
      </pc:sldChg>
      <pc:sldChg chg="modSp">
        <pc:chgData name="Karolina Ehnsiö" userId="S::karolina.ehnsio@fou.sormland.se::38617ddf-e6c9-421a-ac6c-cc44d0d07b00" providerId="AD" clId="Web-{CABE9EBC-025C-7437-908E-201B67F732F3}" dt="2023-02-24T09:13:20.426" v="9" actId="1076"/>
        <pc:sldMkLst>
          <pc:docMk/>
          <pc:sldMk cId="4122839551" sldId="259"/>
        </pc:sldMkLst>
        <pc:picChg chg="mod">
          <ac:chgData name="Karolina Ehnsiö" userId="S::karolina.ehnsio@fou.sormland.se::38617ddf-e6c9-421a-ac6c-cc44d0d07b00" providerId="AD" clId="Web-{CABE9EBC-025C-7437-908E-201B67F732F3}" dt="2023-02-24T09:13:20.426" v="9" actId="1076"/>
          <ac:picMkLst>
            <pc:docMk/>
            <pc:sldMk cId="4122839551" sldId="259"/>
            <ac:picMk id="15" creationId="{17471127-DB53-F52A-F6F4-D7372A4428B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376BB-02E3-4F80-8E81-C1BDA87300DF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681E4-4215-4633-BB82-4B2DF12F7D3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245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81E4-4215-4633-BB82-4B2DF12F7D3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48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Illustrationer av Lena Stenbrink, FoU i Sörmland, lena.stenbrink@fou.sormland.se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81E4-4215-4633-BB82-4B2DF12F7D3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809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81E4-4215-4633-BB82-4B2DF12F7D3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368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681E4-4215-4633-BB82-4B2DF12F7D3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493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F121B1-B7C8-4251-A4E7-92D4B87ED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7404013-0B03-4E02-B587-45F4D451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F4277-B7BF-4796-932D-AE496FBD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A1B356A-6645-4A05-807C-4CC7DEC2C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199" y="1246909"/>
            <a:ext cx="7545602" cy="529066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088EE3E-8040-4173-8B1E-684B4F6E3294}"/>
              </a:ext>
            </a:extLst>
          </p:cNvPr>
          <p:cNvSpPr txBox="1"/>
          <p:nvPr/>
        </p:nvSpPr>
        <p:spPr>
          <a:xfrm>
            <a:off x="1827759" y="235892"/>
            <a:ext cx="8532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400">
                <a:solidFill>
                  <a:srgbClr val="891C00"/>
                </a:solidFill>
              </a:rPr>
              <a:t>FoU i Sörmland</a:t>
            </a:r>
            <a:endParaRPr lang="sv-SE" sz="440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EDDAA74-FD01-4E44-B3C3-8CC38ABCE058}"/>
              </a:ext>
            </a:extLst>
          </p:cNvPr>
          <p:cNvSpPr txBox="1"/>
          <p:nvPr/>
        </p:nvSpPr>
        <p:spPr>
          <a:xfrm>
            <a:off x="1809802" y="842462"/>
            <a:ext cx="85502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>
                <a:solidFill>
                  <a:srgbClr val="891C00"/>
                </a:solidFill>
              </a:rPr>
              <a:t>Kommuner &amp; region i samverkan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1464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elt tom sida, för 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814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065532" y="5421664"/>
            <a:ext cx="6044750" cy="84022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3065532" y="1755972"/>
            <a:ext cx="6044750" cy="3377016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1730347" y="478780"/>
            <a:ext cx="8715121" cy="914400"/>
          </a:xfrm>
        </p:spPr>
        <p:txBody>
          <a:bodyPr>
            <a:normAutofit/>
          </a:bodyPr>
          <a:lstStyle>
            <a:lvl1pPr>
              <a:defRPr sz="4400">
                <a:solidFill>
                  <a:srgbClr val="891C00"/>
                </a:solidFill>
              </a:defRPr>
            </a:lvl1pPr>
          </a:lstStyle>
          <a:p>
            <a:pPr lvl="0"/>
            <a:r>
              <a:rPr lang="sv-SE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132721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ög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1142965" y="291314"/>
            <a:ext cx="10439435" cy="817295"/>
          </a:xfrm>
        </p:spPr>
        <p:txBody>
          <a:bodyPr>
            <a:normAutofit/>
          </a:bodyPr>
          <a:lstStyle>
            <a:lvl1pPr algn="l">
              <a:defRPr sz="4000" b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1270000" y="1165225"/>
            <a:ext cx="3503613" cy="47656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5016500" y="1165225"/>
            <a:ext cx="6101957" cy="4791075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0411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vadratisk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1142965" y="291314"/>
            <a:ext cx="10439435" cy="817295"/>
          </a:xfrm>
        </p:spPr>
        <p:txBody>
          <a:bodyPr>
            <a:normAutofit/>
          </a:bodyPr>
          <a:lstStyle>
            <a:lvl1pPr algn="l">
              <a:defRPr sz="4000" b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1270000" y="1165225"/>
            <a:ext cx="5074156" cy="47656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6497903" y="1165225"/>
            <a:ext cx="4620553" cy="4791075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81998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 platshålla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1142965" y="291314"/>
            <a:ext cx="10439435" cy="817295"/>
          </a:xfrm>
        </p:spPr>
        <p:txBody>
          <a:bodyPr>
            <a:normAutofit/>
          </a:bodyPr>
          <a:lstStyle>
            <a:lvl1pPr algn="l">
              <a:defRPr sz="4000" b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1151056" y="1295400"/>
            <a:ext cx="4796590" cy="4660900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16" hasCustomPrompt="1"/>
          </p:nvPr>
        </p:nvSpPr>
        <p:spPr>
          <a:xfrm>
            <a:off x="6036657" y="1295400"/>
            <a:ext cx="4865033" cy="4660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på en ikon för att lägga in valt innehåll</a:t>
            </a:r>
          </a:p>
        </p:txBody>
      </p:sp>
    </p:spTree>
    <p:extLst>
      <p:ext uri="{BB962C8B-B14F-4D97-AF65-F5344CB8AC3E}">
        <p14:creationId xmlns:p14="http://schemas.microsoft.com/office/powerpoint/2010/main" val="113491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 platshållare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1142965" y="291314"/>
            <a:ext cx="10439435" cy="817295"/>
          </a:xfrm>
        </p:spPr>
        <p:txBody>
          <a:bodyPr>
            <a:normAutofit/>
          </a:bodyPr>
          <a:lstStyle>
            <a:lvl1pPr algn="l">
              <a:defRPr sz="4000" b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6497903" y="1295400"/>
            <a:ext cx="4620553" cy="4660900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5" hasCustomPrompt="1"/>
          </p:nvPr>
        </p:nvSpPr>
        <p:spPr>
          <a:xfrm>
            <a:off x="1143000" y="1295400"/>
            <a:ext cx="5241925" cy="4660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på ikonen för att lägga till innehåll</a:t>
            </a:r>
          </a:p>
        </p:txBody>
      </p:sp>
    </p:spTree>
    <p:extLst>
      <p:ext uri="{BB962C8B-B14F-4D97-AF65-F5344CB8AC3E}">
        <p14:creationId xmlns:p14="http://schemas.microsoft.com/office/powerpoint/2010/main" val="1321383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valfrit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1142965" y="291314"/>
            <a:ext cx="10439435" cy="817295"/>
          </a:xfrm>
        </p:spPr>
        <p:txBody>
          <a:bodyPr>
            <a:normAutofit/>
          </a:bodyPr>
          <a:lstStyle>
            <a:lvl1pPr algn="l">
              <a:defRPr sz="4000" b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innehåll 10">
            <a:extLst>
              <a:ext uri="{FF2B5EF4-FFF2-40B4-BE49-F238E27FC236}">
                <a16:creationId xmlns:a16="http://schemas.microsoft.com/office/drawing/2014/main" id="{19C29F68-BD08-4C7A-809B-3091FA46F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42965" y="1295400"/>
            <a:ext cx="10439435" cy="4903922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3911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omma platshållare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1142965" y="291314"/>
            <a:ext cx="10439435" cy="817295"/>
          </a:xfrm>
        </p:spPr>
        <p:txBody>
          <a:bodyPr>
            <a:normAutofit/>
          </a:bodyPr>
          <a:lstStyle>
            <a:lvl1pPr algn="l">
              <a:defRPr sz="4000" b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6497903" y="1165225"/>
            <a:ext cx="4620553" cy="4791075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15" hasCustomPrompt="1"/>
          </p:nvPr>
        </p:nvSpPr>
        <p:spPr>
          <a:xfrm>
            <a:off x="1270000" y="3617913"/>
            <a:ext cx="5073650" cy="2338387"/>
          </a:xfrm>
        </p:spPr>
        <p:txBody>
          <a:bodyPr/>
          <a:lstStyle/>
          <a:p>
            <a:pPr lvl="0"/>
            <a:r>
              <a:rPr lang="sv-SE"/>
              <a:t>Klicka på en ikon för att lägga in valt innehåll</a:t>
            </a:r>
          </a:p>
        </p:txBody>
      </p:sp>
      <p:sp>
        <p:nvSpPr>
          <p:cNvPr id="13" name="Platshållare för innehåll 12"/>
          <p:cNvSpPr>
            <a:spLocks noGrp="1"/>
          </p:cNvSpPr>
          <p:nvPr>
            <p:ph sz="quarter" idx="16" hasCustomPrompt="1"/>
          </p:nvPr>
        </p:nvSpPr>
        <p:spPr>
          <a:xfrm>
            <a:off x="1270000" y="1157330"/>
            <a:ext cx="5073650" cy="23796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/>
              <a:t>Klicka på en ikon för att lägga in valt innehåll</a:t>
            </a:r>
          </a:p>
        </p:txBody>
      </p:sp>
    </p:spTree>
    <p:extLst>
      <p:ext uri="{BB962C8B-B14F-4D97-AF65-F5344CB8AC3E}">
        <p14:creationId xmlns:p14="http://schemas.microsoft.com/office/powerpoint/2010/main" val="3734515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1"/>
          <p:cNvSpPr txBox="1">
            <a:spLocks/>
          </p:cNvSpPr>
          <p:nvPr/>
        </p:nvSpPr>
        <p:spPr>
          <a:xfrm>
            <a:off x="1142965" y="291314"/>
            <a:ext cx="10439435" cy="8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82101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3" name="Platshållare för media 12"/>
          <p:cNvSpPr>
            <a:spLocks noGrp="1"/>
          </p:cNvSpPr>
          <p:nvPr>
            <p:ph type="media" sz="quarter" idx="16"/>
          </p:nvPr>
        </p:nvSpPr>
        <p:spPr>
          <a:xfrm>
            <a:off x="1116013" y="1263959"/>
            <a:ext cx="4572000" cy="2879725"/>
          </a:xfrm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17"/>
          </p:nvPr>
        </p:nvSpPr>
        <p:spPr>
          <a:xfrm>
            <a:off x="5907088" y="1263650"/>
            <a:ext cx="4548187" cy="2879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8"/>
          </p:nvPr>
        </p:nvSpPr>
        <p:spPr>
          <a:xfrm>
            <a:off x="1116013" y="4248150"/>
            <a:ext cx="9339262" cy="16668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27809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1142965" y="291314"/>
            <a:ext cx="10439435" cy="817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82101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9" name="Platshållare för media 12"/>
          <p:cNvSpPr>
            <a:spLocks noGrp="1"/>
          </p:cNvSpPr>
          <p:nvPr>
            <p:ph type="media" sz="quarter" idx="16"/>
          </p:nvPr>
        </p:nvSpPr>
        <p:spPr>
          <a:xfrm>
            <a:off x="1116013" y="1263959"/>
            <a:ext cx="4572000" cy="2879725"/>
          </a:xfrm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10" name="Platshållare för text 14"/>
          <p:cNvSpPr>
            <a:spLocks noGrp="1"/>
          </p:cNvSpPr>
          <p:nvPr>
            <p:ph type="body" sz="quarter" idx="17"/>
          </p:nvPr>
        </p:nvSpPr>
        <p:spPr>
          <a:xfrm>
            <a:off x="5907088" y="1263650"/>
            <a:ext cx="4548187" cy="28797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text 16"/>
          <p:cNvSpPr>
            <a:spLocks noGrp="1"/>
          </p:cNvSpPr>
          <p:nvPr>
            <p:ph type="body" sz="quarter" idx="18"/>
          </p:nvPr>
        </p:nvSpPr>
        <p:spPr>
          <a:xfrm>
            <a:off x="1116013" y="4248150"/>
            <a:ext cx="9339262" cy="16668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3630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Svar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F121B1-B7C8-4251-A4E7-92D4B87ED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7404013-0B03-4E02-B587-45F4D451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F4277-B7BF-4796-932D-AE496FBD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 descr="En bild som visar text, klocka&#10;&#10;Automatiskt genererad beskrivning">
            <a:extLst>
              <a:ext uri="{FF2B5EF4-FFF2-40B4-BE49-F238E27FC236}">
                <a16:creationId xmlns:a16="http://schemas.microsoft.com/office/drawing/2014/main" id="{CA1B356A-6645-4A05-807C-4CC7DEC2C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28" y="1346899"/>
            <a:ext cx="7708744" cy="4724123"/>
          </a:xfrm>
          <a:prstGeom prst="rect">
            <a:avLst/>
          </a:prstGeom>
        </p:spPr>
      </p:pic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19950B36-67CA-4E80-87D6-896A516BAD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10" y="304721"/>
            <a:ext cx="8532277" cy="636113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9C6F44AC-DD29-41D1-968D-BFDF311241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30913" y="849394"/>
            <a:ext cx="8531225" cy="44291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74306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459ACB-B041-CD07-A0A8-F4A1FA22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8A15C3A-CEA2-53B7-F7C0-3F5730A3C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96AE37-CE2B-1A26-E289-F05DF6F0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3546A4D-BAD5-DA09-B677-D3795147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95D7F9-DD11-F130-80B3-B4D15F98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06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6F058C-8957-4A27-B6D8-9D8CB8FE6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59587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587A35-2B0A-4900-BFD3-5852AD981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0AC022-1F93-43CA-AC97-80B42D9F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8CD8D4-AB18-4359-9C15-D759C23F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2BE5DE-A3BF-4376-B242-2F7C25E8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221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3FBAD0-C284-4426-8DE0-FBC6396C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DEC6BD-C30B-4C45-A046-75393494F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C57E385-EA24-47F1-961F-939298C1D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1AB90C6-A47C-4728-B6E7-309D774F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53F7F6A-EFD3-4E7C-BAF1-67527EA9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0C7BC03-A2B6-4A9B-9BFC-E7412105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491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6E71A6-6FC8-4899-A188-15E9F5E0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586747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6392B61-47E7-4210-86A8-A386CC586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2228F74-7FF6-416F-936A-B3018C485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7DAFF74-7830-461A-B154-3C4D3E780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7B081E4-9DE8-4A48-9C1B-5FE1F6DEA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21C1239-67CA-4EDB-B3EE-27819A31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71BCE54-6A36-4846-9A13-36488A28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A51597A-E27D-4468-8CC7-429FB7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6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3E702E-9397-43F8-997B-453B2B10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23961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AE32F5-EC0B-4B9E-89F1-20FA9BEBF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9C39D0-6E29-4F7C-AA65-8E674567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0FA75A4-D7F8-4DA4-8776-7BCE5F2C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970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69C4F6F-9445-4A50-B741-80DF6303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6251203-17A6-4E92-B3A3-C515CF80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6FCE55B-4526-4486-AB1A-8E659836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4097A8E-556A-2198-67FA-5B8DEDB3A836}"/>
              </a:ext>
            </a:extLst>
          </p:cNvPr>
          <p:cNvSpPr/>
          <p:nvPr userDrawn="1"/>
        </p:nvSpPr>
        <p:spPr>
          <a:xfrm>
            <a:off x="10679061" y="81116"/>
            <a:ext cx="1349477" cy="1076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7E5517B-243E-767C-F656-0862567375D0}"/>
              </a:ext>
            </a:extLst>
          </p:cNvPr>
          <p:cNvSpPr/>
          <p:nvPr userDrawn="1"/>
        </p:nvSpPr>
        <p:spPr>
          <a:xfrm>
            <a:off x="11282516" y="5936226"/>
            <a:ext cx="825910" cy="8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665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16DD6E-4744-4E3A-9BCC-753997C4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C1560F-A590-446E-A8E9-26DC4E470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0F0C13-E7D4-4860-96BA-C350499F9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2BD1B5E-935D-4187-B591-D78454E61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10AC9B5-BD2B-4091-8A4A-6F58AFE5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4FBAF12-2267-4AF9-A6E6-72900D0F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918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C04AD1-D5DA-4AA1-BEAB-927CA17D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7B7831-4EAE-43A5-B747-4B05E280C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B6813A4-9972-4CBF-BBBD-E9E411C07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AA84B46-808E-443F-84D4-695D6B37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513FEB5-0CEB-4650-9344-F8EB2FDA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97598E9-B41C-4C01-91E1-D8F5CF7C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120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94B746B-E1A6-4B4F-B917-9976D4F7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00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5E3366-3941-45DA-9F0A-DB2916CFA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5DD7822-B125-484B-944C-59EE6705A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954E2-713B-45A2-B261-CBFF4A1CBA92}" type="datetimeFigureOut">
              <a:rPr lang="sv-SE" smtClean="0"/>
              <a:t>2023-02-24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D3F326A-5A2B-40E6-9028-8CD63D2D8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0D87A09-C454-4B35-9393-B53A005D7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96BA2-9075-4AE6-9A5B-04BD05C5A262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5F08013-3A0D-40A4-B166-9B06143A7270}"/>
              </a:ext>
            </a:extLst>
          </p:cNvPr>
          <p:cNvSpPr/>
          <p:nvPr/>
        </p:nvSpPr>
        <p:spPr>
          <a:xfrm>
            <a:off x="0" y="0"/>
            <a:ext cx="672000" cy="6876000"/>
          </a:xfrm>
          <a:prstGeom prst="rect">
            <a:avLst/>
          </a:prstGeom>
          <a:solidFill>
            <a:srgbClr val="8EAD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35EA13B-E608-4231-B126-C2FE80F8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8088" y="5960276"/>
            <a:ext cx="764459" cy="7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4F37D1F-9E2B-45D6-A1D6-60F990F7F17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2482" y="274711"/>
            <a:ext cx="1030097" cy="7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1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98E1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EAD5D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EAD5D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EAD5D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EAD5D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EAD5D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15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45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5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2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AEB609-8D61-2D08-1F04-CC9A9561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06" y="437696"/>
            <a:ext cx="9659587" cy="1325563"/>
          </a:xfrm>
        </p:spPr>
        <p:txBody>
          <a:bodyPr>
            <a:normAutofit/>
          </a:bodyPr>
          <a:lstStyle/>
          <a:p>
            <a:r>
              <a:rPr lang="sv-SE" sz="4800">
                <a:latin typeface="+mn-lt"/>
              </a:rPr>
              <a:t>Bildbank: Illustrationer personor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BB7E598-8959-1C7D-9CCE-F4406E449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 b="6444"/>
          <a:stretch/>
        </p:blipFill>
        <p:spPr>
          <a:xfrm>
            <a:off x="1636393" y="2936113"/>
            <a:ext cx="1799764" cy="2216458"/>
          </a:xfrm>
          <a:prstGeom prst="rect">
            <a:avLst/>
          </a:prstGeom>
          <a:ln w="2286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2B55BAC-041E-DCE7-43CC-F70E844AE7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15163" r="11680" b="10882"/>
          <a:stretch/>
        </p:blipFill>
        <p:spPr>
          <a:xfrm>
            <a:off x="6469651" y="2933083"/>
            <a:ext cx="1799764" cy="2216458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8CDA636-B2E6-A9FB-997E-78E11A0EBF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108" r="8452" b="6687"/>
          <a:stretch/>
        </p:blipFill>
        <p:spPr>
          <a:xfrm>
            <a:off x="4053022" y="2933083"/>
            <a:ext cx="1799764" cy="2216458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885F456-D14A-59C1-9100-CA1D91FCF4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2"/>
          <a:stretch/>
        </p:blipFill>
        <p:spPr>
          <a:xfrm>
            <a:off x="8886280" y="2933083"/>
            <a:ext cx="1799764" cy="2216458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23DBE2A-3728-44ED-7C39-AD0D211CC4DE}"/>
              </a:ext>
            </a:extLst>
          </p:cNvPr>
          <p:cNvSpPr txBox="1"/>
          <p:nvPr/>
        </p:nvSpPr>
        <p:spPr>
          <a:xfrm>
            <a:off x="1332963" y="6420304"/>
            <a:ext cx="7746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Bilderna är fria att använda i ert presentationsmaterial kring Nära vård i Sörmland. Illustratör: Lena Stenbrink </a:t>
            </a:r>
          </a:p>
        </p:txBody>
      </p:sp>
    </p:spTree>
    <p:extLst>
      <p:ext uri="{BB962C8B-B14F-4D97-AF65-F5344CB8AC3E}">
        <p14:creationId xmlns:p14="http://schemas.microsoft.com/office/powerpoint/2010/main" val="312521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F13542-83E6-E8A0-C6DD-06D61E14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65125"/>
            <a:ext cx="9659587" cy="1325563"/>
          </a:xfrm>
        </p:spPr>
        <p:txBody>
          <a:bodyPr/>
          <a:lstStyle/>
          <a:p>
            <a:r>
              <a:rPr lang="sv-SE" dirty="0"/>
              <a:t>Så här gör du: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877BB5-D928-AA6F-72E5-3061DA975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45770"/>
            <a:ext cx="10695561" cy="4947105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v-SE" dirty="0"/>
              <a:t>Välj illustration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v-SE" dirty="0"/>
              <a:t>Se om du vill ha med tillbehör (glasögon, hår, skägg, mustasch)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v-SE" dirty="0"/>
              <a:t>För att använda bilderna, klicka på bilden (om du har tillbehör håll nere </a:t>
            </a:r>
            <a:r>
              <a:rPr lang="sv-SE" dirty="0" err="1"/>
              <a:t>shift</a:t>
            </a:r>
            <a:r>
              <a:rPr lang="sv-SE" dirty="0"/>
              <a:t> och klicka på bilden/bilderna och tillbehören du vill ha) och sedan </a:t>
            </a:r>
            <a:r>
              <a:rPr lang="sv-SE" dirty="0" err="1"/>
              <a:t>ctrl+C</a:t>
            </a:r>
            <a:r>
              <a:rPr lang="sv-SE" dirty="0"/>
              <a:t>. (Om bilderna är nära varandra kan du markera alla genom att dra runt dem med pekaren och nedtryckt vänsterknapp).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v-SE" dirty="0"/>
              <a:t>Öppna presentation du vill lägga in bilden i och klicka </a:t>
            </a:r>
            <a:r>
              <a:rPr lang="sv-SE" dirty="0" err="1"/>
              <a:t>ctrl+v</a:t>
            </a:r>
            <a:r>
              <a:rPr lang="sv-SE" dirty="0"/>
              <a:t>. Om du tar en färgbild, ändras ramens färg till målformatet (dvs en färg i din egen PowerPoint, om du använder en mall med färgprofil).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v-SE" dirty="0"/>
              <a:t>Du kan byta ram och färg på ram genom att klicka på din bild och välja figurformat i verktygsfältet. Till höger om de olika ramalternativen kan du även ändra färg på ramen.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sv-SE" dirty="0"/>
              <a:t>När du är klar med bilden i din presentation kan du markera alla delar igen (om du har flera) och högerklicka och välja gruppera, så följer allt med om du flyttar bilden. </a:t>
            </a:r>
          </a:p>
        </p:txBody>
      </p:sp>
    </p:spTree>
    <p:extLst>
      <p:ext uri="{BB962C8B-B14F-4D97-AF65-F5344CB8AC3E}">
        <p14:creationId xmlns:p14="http://schemas.microsoft.com/office/powerpoint/2010/main" val="254641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DDFC102-52D8-30E8-EC35-BAE9F558E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7" r="8410" b="677"/>
          <a:stretch/>
        </p:blipFill>
        <p:spPr>
          <a:xfrm>
            <a:off x="1203554" y="436839"/>
            <a:ext cx="1496561" cy="1843056"/>
          </a:xfrm>
          <a:prstGeom prst="rect">
            <a:avLst/>
          </a:prstGeom>
          <a:ln w="1905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Bildobjekt 1" descr="En bild som visar natthimmel&#10;&#10;Automatiskt genererad beskrivning">
            <a:extLst>
              <a:ext uri="{FF2B5EF4-FFF2-40B4-BE49-F238E27FC236}">
                <a16:creationId xmlns:a16="http://schemas.microsoft.com/office/drawing/2014/main" id="{0B764016-6854-FA1E-A397-0BBAD80AFF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0" t="45031" r="30952" b="38608"/>
          <a:stretch/>
        </p:blipFill>
        <p:spPr>
          <a:xfrm>
            <a:off x="1685146" y="3116092"/>
            <a:ext cx="585947" cy="341216"/>
          </a:xfrm>
          <a:prstGeom prst="rect">
            <a:avLst/>
          </a:prstGeom>
        </p:spPr>
      </p:pic>
      <p:pic>
        <p:nvPicPr>
          <p:cNvPr id="6" name="Bildobjekt 5" descr="En bild som visar silhuett, natthimmel&#10;&#10;Automatiskt genererad beskrivning">
            <a:extLst>
              <a:ext uri="{FF2B5EF4-FFF2-40B4-BE49-F238E27FC236}">
                <a16:creationId xmlns:a16="http://schemas.microsoft.com/office/drawing/2014/main" id="{CC4CC7CD-435B-A1E1-283D-C766DB38A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t="15080" r="32171" b="65079"/>
          <a:stretch/>
        </p:blipFill>
        <p:spPr>
          <a:xfrm>
            <a:off x="1557782" y="2578279"/>
            <a:ext cx="733176" cy="458234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0724FC6-0624-AAD0-0E84-C6D4A6390C5A}"/>
              </a:ext>
            </a:extLst>
          </p:cNvPr>
          <p:cNvSpPr txBox="1"/>
          <p:nvPr/>
        </p:nvSpPr>
        <p:spPr>
          <a:xfrm rot="16200000">
            <a:off x="-537496" y="1002853"/>
            <a:ext cx="16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MAN SVARTVIT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E6CFBA7-383B-2691-B85E-4FC921F3A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3444568" y="443229"/>
            <a:ext cx="1496561" cy="1843056"/>
          </a:xfrm>
          <a:prstGeom prst="rect">
            <a:avLst/>
          </a:prstGeom>
          <a:ln w="190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282421B-9B34-8112-3BDF-E020D1CF7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5659196" y="422325"/>
            <a:ext cx="1522948" cy="1875552"/>
          </a:xfrm>
          <a:prstGeom prst="rect">
            <a:avLst/>
          </a:prstGeom>
          <a:ln w="190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Bildobjekt 13" descr="En bild som visar tamkatt, natthimmel&#10;&#10;Automatiskt genererad beskrivning">
            <a:extLst>
              <a:ext uri="{FF2B5EF4-FFF2-40B4-BE49-F238E27FC236}">
                <a16:creationId xmlns:a16="http://schemas.microsoft.com/office/drawing/2014/main" id="{4AB6824F-8F92-F327-A245-D9FCD0C246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t="44076" r="25204" b="34247"/>
          <a:stretch/>
        </p:blipFill>
        <p:spPr>
          <a:xfrm>
            <a:off x="5981439" y="2855027"/>
            <a:ext cx="807245" cy="496879"/>
          </a:xfrm>
          <a:prstGeom prst="rect">
            <a:avLst/>
          </a:prstGeom>
        </p:spPr>
      </p:pic>
      <p:pic>
        <p:nvPicPr>
          <p:cNvPr id="16" name="Bildobjekt 15" descr="En bild som visar natthimmel&#10;&#10;Automatiskt genererad beskrivning">
            <a:extLst>
              <a:ext uri="{FF2B5EF4-FFF2-40B4-BE49-F238E27FC236}">
                <a16:creationId xmlns:a16="http://schemas.microsoft.com/office/drawing/2014/main" id="{29461844-46A2-64A4-4251-2E6E8DDDCC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5981439" y="2657858"/>
            <a:ext cx="733176" cy="241583"/>
          </a:xfrm>
          <a:prstGeom prst="rect">
            <a:avLst/>
          </a:prstGeom>
        </p:spPr>
      </p:pic>
      <p:pic>
        <p:nvPicPr>
          <p:cNvPr id="18" name="Bildobjekt 17" descr="En bild som visar natthimmel&#10;&#10;Automatiskt genererad beskrivning">
            <a:extLst>
              <a:ext uri="{FF2B5EF4-FFF2-40B4-BE49-F238E27FC236}">
                <a16:creationId xmlns:a16="http://schemas.microsoft.com/office/drawing/2014/main" id="{11E06E83-7443-2999-95A5-F915A45AEE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3742722" y="2613444"/>
            <a:ext cx="733176" cy="24158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D6EC884-9FD6-561B-946A-BBFAE41CCF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7929156" y="431391"/>
            <a:ext cx="1522948" cy="1875552"/>
          </a:xfrm>
          <a:prstGeom prst="rect">
            <a:avLst/>
          </a:prstGeom>
          <a:ln w="190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541947C-9EF9-15AF-5CCE-070C7AEA45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4" t="47843" r="34823" b="44901"/>
          <a:stretch/>
        </p:blipFill>
        <p:spPr>
          <a:xfrm>
            <a:off x="8365087" y="3343728"/>
            <a:ext cx="519768" cy="170543"/>
          </a:xfrm>
          <a:prstGeom prst="rect">
            <a:avLst/>
          </a:prstGeom>
        </p:spPr>
      </p:pic>
      <p:pic>
        <p:nvPicPr>
          <p:cNvPr id="21" name="Bildobjekt 20" descr="En bild som visar natthimmel&#10;&#10;Automatiskt genererad beskrivning">
            <a:extLst>
              <a:ext uri="{FF2B5EF4-FFF2-40B4-BE49-F238E27FC236}">
                <a16:creationId xmlns:a16="http://schemas.microsoft.com/office/drawing/2014/main" id="{322606E9-E2AF-2D24-0FF0-8F4879CB89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8294225" y="3029696"/>
            <a:ext cx="731807" cy="241132"/>
          </a:xfrm>
          <a:prstGeom prst="rect">
            <a:avLst/>
          </a:prstGeom>
        </p:spPr>
      </p:pic>
      <p:pic>
        <p:nvPicPr>
          <p:cNvPr id="23" name="Bildobjekt 22" descr="En bild som visar silhuett, natthimmel&#10;&#10;Automatiskt genererad beskrivning">
            <a:extLst>
              <a:ext uri="{FF2B5EF4-FFF2-40B4-BE49-F238E27FC236}">
                <a16:creationId xmlns:a16="http://schemas.microsoft.com/office/drawing/2014/main" id="{588756B7-A90A-9BCC-BDAD-9D10F64B650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7" t="15796" r="21576" b="59031"/>
          <a:stretch/>
        </p:blipFill>
        <p:spPr>
          <a:xfrm>
            <a:off x="8230114" y="2553437"/>
            <a:ext cx="888108" cy="58683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D6292394-B01B-F546-3FE1-040AE77507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5804" r="4614" b="4057"/>
          <a:stretch/>
        </p:blipFill>
        <p:spPr>
          <a:xfrm>
            <a:off x="1144242" y="3901204"/>
            <a:ext cx="1555874" cy="1916101"/>
          </a:xfrm>
          <a:prstGeom prst="rect">
            <a:avLst/>
          </a:prstGeom>
          <a:ln w="1905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6B2F84B8-4EDA-D792-A667-9F87F6C41BF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t="4979" r="9954" b="7385"/>
          <a:stretch/>
        </p:blipFill>
        <p:spPr>
          <a:xfrm>
            <a:off x="3385256" y="3886690"/>
            <a:ext cx="1555874" cy="1916101"/>
          </a:xfrm>
          <a:prstGeom prst="rect">
            <a:avLst/>
          </a:prstGeom>
          <a:ln w="1905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376A6151-399B-443F-A44C-DE6D7ABC51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5614484" y="3886690"/>
            <a:ext cx="1567659" cy="1930615"/>
          </a:xfrm>
          <a:prstGeom prst="rect">
            <a:avLst/>
          </a:prstGeom>
          <a:ln w="1905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3A6F6C47-9454-BB40-5E13-D38ADF131F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7896232" y="3901203"/>
            <a:ext cx="1555873" cy="1916101"/>
          </a:xfrm>
          <a:prstGeom prst="rect">
            <a:avLst/>
          </a:prstGeom>
          <a:ln w="1905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8DA9F725-F9EC-9091-DCF2-68F0D94C15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10184085" y="422325"/>
            <a:ext cx="1537980" cy="1894065"/>
          </a:xfrm>
          <a:prstGeom prst="rect">
            <a:avLst/>
          </a:prstGeom>
          <a:ln w="190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A5A4873A-3F76-3DC5-4DCA-807B4C0F01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10108316" y="3896459"/>
            <a:ext cx="1575033" cy="1939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7F9FF143-BE81-3294-7106-4884BCA23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4" t="47843" r="34823" b="44901"/>
          <a:stretch/>
        </p:blipFill>
        <p:spPr>
          <a:xfrm>
            <a:off x="10683132" y="3266774"/>
            <a:ext cx="519768" cy="170543"/>
          </a:xfrm>
          <a:prstGeom prst="rect">
            <a:avLst/>
          </a:prstGeom>
        </p:spPr>
      </p:pic>
      <p:pic>
        <p:nvPicPr>
          <p:cNvPr id="35" name="Bildobjekt 34" descr="En bild som visar natthimmel&#10;&#10;Automatiskt genererad beskrivning">
            <a:extLst>
              <a:ext uri="{FF2B5EF4-FFF2-40B4-BE49-F238E27FC236}">
                <a16:creationId xmlns:a16="http://schemas.microsoft.com/office/drawing/2014/main" id="{D6800A02-A7F7-E629-C2A9-109E338A4C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10633903" y="2944582"/>
            <a:ext cx="618226" cy="203707"/>
          </a:xfrm>
          <a:prstGeom prst="rect">
            <a:avLst/>
          </a:prstGeom>
        </p:spPr>
      </p:pic>
      <p:pic>
        <p:nvPicPr>
          <p:cNvPr id="36" name="Bildobjekt 35" descr="En bild som visar silhuett, natthimmel&#10;&#10;Automatiskt genererad beskrivning">
            <a:extLst>
              <a:ext uri="{FF2B5EF4-FFF2-40B4-BE49-F238E27FC236}">
                <a16:creationId xmlns:a16="http://schemas.microsoft.com/office/drawing/2014/main" id="{20C13C8C-89CA-6328-4705-AA34C074A6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7" t="15796" r="21576" b="59031"/>
          <a:stretch/>
        </p:blipFill>
        <p:spPr>
          <a:xfrm>
            <a:off x="10522750" y="2498052"/>
            <a:ext cx="840533" cy="555396"/>
          </a:xfrm>
          <a:prstGeom prst="rect">
            <a:avLst/>
          </a:prstGeom>
        </p:spPr>
      </p:pic>
      <p:pic>
        <p:nvPicPr>
          <p:cNvPr id="37" name="Bildobjekt 36" descr="En bild som visar tamkatt, natthimmel&#10;&#10;Automatiskt genererad beskrivning">
            <a:extLst>
              <a:ext uri="{FF2B5EF4-FFF2-40B4-BE49-F238E27FC236}">
                <a16:creationId xmlns:a16="http://schemas.microsoft.com/office/drawing/2014/main" id="{4548F6B4-D9B2-98EA-FA25-471BCE1FE7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t="44076" r="25204" b="34247"/>
          <a:stretch/>
        </p:blipFill>
        <p:spPr>
          <a:xfrm>
            <a:off x="8287266" y="4716710"/>
            <a:ext cx="777520" cy="478582"/>
          </a:xfrm>
          <a:prstGeom prst="rect">
            <a:avLst/>
          </a:prstGeom>
        </p:spPr>
      </p:pic>
      <p:pic>
        <p:nvPicPr>
          <p:cNvPr id="38" name="Bildobjekt 37" descr="En bild som visar natthimmel&#10;&#10;Automatiskt genererad beskrivning">
            <a:extLst>
              <a:ext uri="{FF2B5EF4-FFF2-40B4-BE49-F238E27FC236}">
                <a16:creationId xmlns:a16="http://schemas.microsoft.com/office/drawing/2014/main" id="{DF7B54DA-810B-21C1-FE0F-523C2FB05E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6080512" y="6289639"/>
            <a:ext cx="733176" cy="241583"/>
          </a:xfrm>
          <a:prstGeom prst="rect">
            <a:avLst/>
          </a:prstGeom>
        </p:spPr>
      </p:pic>
      <p:pic>
        <p:nvPicPr>
          <p:cNvPr id="39" name="Bildobjekt 38" descr="En bild som visar natthimmel&#10;&#10;Automatiskt genererad beskrivning">
            <a:extLst>
              <a:ext uri="{FF2B5EF4-FFF2-40B4-BE49-F238E27FC236}">
                <a16:creationId xmlns:a16="http://schemas.microsoft.com/office/drawing/2014/main" id="{8224B9D5-CE29-904B-ECA0-B78CD7CE3E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3724441" y="6410431"/>
            <a:ext cx="640869" cy="211168"/>
          </a:xfrm>
          <a:prstGeom prst="rect">
            <a:avLst/>
          </a:prstGeom>
        </p:spPr>
      </p:pic>
      <p:pic>
        <p:nvPicPr>
          <p:cNvPr id="40" name="Bildobjekt 39" descr="En bild som visar natthimmel&#10;&#10;Automatiskt genererad beskrivning">
            <a:extLst>
              <a:ext uri="{FF2B5EF4-FFF2-40B4-BE49-F238E27FC236}">
                <a16:creationId xmlns:a16="http://schemas.microsoft.com/office/drawing/2014/main" id="{786B178B-2A68-B075-14FC-798BFCC06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0" t="45031" r="30952" b="38608"/>
          <a:stretch/>
        </p:blipFill>
        <p:spPr>
          <a:xfrm>
            <a:off x="2196173" y="6302137"/>
            <a:ext cx="590054" cy="343608"/>
          </a:xfrm>
          <a:prstGeom prst="rect">
            <a:avLst/>
          </a:prstGeom>
        </p:spPr>
      </p:pic>
      <p:pic>
        <p:nvPicPr>
          <p:cNvPr id="41" name="Bildobjekt 40" descr="En bild som visar silhuett, natthimmel&#10;&#10;Automatiskt genererad beskrivning">
            <a:extLst>
              <a:ext uri="{FF2B5EF4-FFF2-40B4-BE49-F238E27FC236}">
                <a16:creationId xmlns:a16="http://schemas.microsoft.com/office/drawing/2014/main" id="{5BB3A99A-F512-323C-7F8C-6C5AD928C6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t="15080" r="32171" b="65079"/>
          <a:stretch/>
        </p:blipFill>
        <p:spPr>
          <a:xfrm>
            <a:off x="1360597" y="6165639"/>
            <a:ext cx="674884" cy="421801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C17ADB04-744E-0F17-0FF4-57C3E585B0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4" t="47843" r="34823" b="44901"/>
          <a:stretch/>
        </p:blipFill>
        <p:spPr>
          <a:xfrm>
            <a:off x="8395724" y="6131594"/>
            <a:ext cx="519768" cy="170543"/>
          </a:xfrm>
          <a:prstGeom prst="rect">
            <a:avLst/>
          </a:prstGeom>
        </p:spPr>
      </p:pic>
      <p:pic>
        <p:nvPicPr>
          <p:cNvPr id="44" name="Bildobjekt 43" descr="En bild som visar silhuett, natthimmel&#10;&#10;Automatiskt genererad beskrivning">
            <a:extLst>
              <a:ext uri="{FF2B5EF4-FFF2-40B4-BE49-F238E27FC236}">
                <a16:creationId xmlns:a16="http://schemas.microsoft.com/office/drawing/2014/main" id="{93CE9BE0-D8AD-8F2A-6CF5-D1FE59149B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7" t="15796" r="21576" b="59031"/>
          <a:stretch/>
        </p:blipFill>
        <p:spPr>
          <a:xfrm>
            <a:off x="10649360" y="5976948"/>
            <a:ext cx="825835" cy="545684"/>
          </a:xfrm>
          <a:prstGeom prst="rect">
            <a:avLst/>
          </a:prstGeom>
        </p:spPr>
      </p:pic>
      <p:pic>
        <p:nvPicPr>
          <p:cNvPr id="45" name="Bildobjekt 44">
            <a:extLst>
              <a:ext uri="{FF2B5EF4-FFF2-40B4-BE49-F238E27FC236}">
                <a16:creationId xmlns:a16="http://schemas.microsoft.com/office/drawing/2014/main" id="{7279C53A-D57F-6DA7-5BEE-D55A1D8ED7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4" t="47843" r="34823" b="44901"/>
          <a:stretch/>
        </p:blipFill>
        <p:spPr>
          <a:xfrm>
            <a:off x="10759337" y="6670368"/>
            <a:ext cx="550510" cy="179894"/>
          </a:xfrm>
          <a:prstGeom prst="rect">
            <a:avLst/>
          </a:prstGeom>
        </p:spPr>
      </p:pic>
      <p:pic>
        <p:nvPicPr>
          <p:cNvPr id="46" name="Bildobjekt 45" descr="En bild som visar natthimmel&#10;&#10;Automatiskt genererad beskrivning">
            <a:extLst>
              <a:ext uri="{FF2B5EF4-FFF2-40B4-BE49-F238E27FC236}">
                <a16:creationId xmlns:a16="http://schemas.microsoft.com/office/drawing/2014/main" id="{45BCA96D-81D6-8E5A-2EB1-2FC2A5F1B2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10750210" y="6428395"/>
            <a:ext cx="624134" cy="205653"/>
          </a:xfrm>
          <a:prstGeom prst="rect">
            <a:avLst/>
          </a:prstGeom>
        </p:spPr>
      </p:pic>
      <p:pic>
        <p:nvPicPr>
          <p:cNvPr id="47" name="Bildobjekt 46" descr="En bild som visar silhuett, natthimmel&#10;&#10;Automatiskt genererad beskrivning">
            <a:extLst>
              <a:ext uri="{FF2B5EF4-FFF2-40B4-BE49-F238E27FC236}">
                <a16:creationId xmlns:a16="http://schemas.microsoft.com/office/drawing/2014/main" id="{0E141C12-B58F-B8E5-9651-08D16DA3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t="15080" r="32171" b="65079"/>
          <a:stretch/>
        </p:blipFill>
        <p:spPr>
          <a:xfrm rot="541358">
            <a:off x="9446453" y="2703549"/>
            <a:ext cx="748066" cy="467540"/>
          </a:xfrm>
          <a:prstGeom prst="rect">
            <a:avLst/>
          </a:prstGeom>
        </p:spPr>
      </p:pic>
      <p:pic>
        <p:nvPicPr>
          <p:cNvPr id="48" name="Bildobjekt 47" descr="En bild som visar tamkatt, natthimmel&#10;&#10;Automatiskt genererad beskrivning">
            <a:extLst>
              <a:ext uri="{FF2B5EF4-FFF2-40B4-BE49-F238E27FC236}">
                <a16:creationId xmlns:a16="http://schemas.microsoft.com/office/drawing/2014/main" id="{AA389C98-2B39-C18A-A0CA-24B3234EBF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t="44076" r="25204" b="34247"/>
          <a:stretch/>
        </p:blipFill>
        <p:spPr>
          <a:xfrm>
            <a:off x="8405493" y="6288746"/>
            <a:ext cx="659293" cy="40581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77E83D4-F343-E597-25A8-F976981CC528}"/>
              </a:ext>
            </a:extLst>
          </p:cNvPr>
          <p:cNvSpPr txBox="1"/>
          <p:nvPr/>
        </p:nvSpPr>
        <p:spPr>
          <a:xfrm rot="16200000">
            <a:off x="-595823" y="4503207"/>
            <a:ext cx="182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MAN FÄRG</a:t>
            </a:r>
          </a:p>
        </p:txBody>
      </p:sp>
    </p:spTree>
    <p:extLst>
      <p:ext uri="{BB962C8B-B14F-4D97-AF65-F5344CB8AC3E}">
        <p14:creationId xmlns:p14="http://schemas.microsoft.com/office/powerpoint/2010/main" val="231633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60724FC6-0624-AAD0-0E84-C6D4A6390C5A}"/>
              </a:ext>
            </a:extLst>
          </p:cNvPr>
          <p:cNvSpPr txBox="1"/>
          <p:nvPr/>
        </p:nvSpPr>
        <p:spPr>
          <a:xfrm rot="16200000">
            <a:off x="-525222" y="959256"/>
            <a:ext cx="16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ÄLDRE MAN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A015DB5-2F73-F14E-F761-015EAB2858DA}"/>
              </a:ext>
            </a:extLst>
          </p:cNvPr>
          <p:cNvSpPr txBox="1"/>
          <p:nvPr/>
        </p:nvSpPr>
        <p:spPr>
          <a:xfrm rot="19804372">
            <a:off x="689177" y="2971734"/>
            <a:ext cx="103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Tillbehör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E6CFBA7-383B-2691-B85E-4FC921F3A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3662707" y="595619"/>
            <a:ext cx="1619636" cy="1994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282421B-9B34-8112-3BDF-E020D1CF7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r="1524"/>
          <a:stretch/>
        </p:blipFill>
        <p:spPr>
          <a:xfrm>
            <a:off x="6136126" y="518190"/>
            <a:ext cx="1547065" cy="1994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Bildobjekt 13" descr="En bild som visar tamkatt, natthimmel&#10;&#10;Automatiskt genererad beskrivning">
            <a:extLst>
              <a:ext uri="{FF2B5EF4-FFF2-40B4-BE49-F238E27FC236}">
                <a16:creationId xmlns:a16="http://schemas.microsoft.com/office/drawing/2014/main" id="{4AB6824F-8F92-F327-A245-D9FCD0C24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t="44076" r="25204" b="34247"/>
          <a:stretch/>
        </p:blipFill>
        <p:spPr>
          <a:xfrm>
            <a:off x="6443461" y="3010067"/>
            <a:ext cx="759151" cy="467276"/>
          </a:xfrm>
          <a:prstGeom prst="rect">
            <a:avLst/>
          </a:prstGeom>
        </p:spPr>
      </p:pic>
      <p:pic>
        <p:nvPicPr>
          <p:cNvPr id="16" name="Bildobjekt 15" descr="En bild som visar natthimmel&#10;&#10;Automatiskt genererad beskrivning">
            <a:extLst>
              <a:ext uri="{FF2B5EF4-FFF2-40B4-BE49-F238E27FC236}">
                <a16:creationId xmlns:a16="http://schemas.microsoft.com/office/drawing/2014/main" id="{29461844-46A2-64A4-4251-2E6E8DDDCC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6487681" y="2781927"/>
            <a:ext cx="733176" cy="241583"/>
          </a:xfrm>
          <a:prstGeom prst="rect">
            <a:avLst/>
          </a:prstGeom>
        </p:spPr>
      </p:pic>
      <p:pic>
        <p:nvPicPr>
          <p:cNvPr id="18" name="Bildobjekt 17" descr="En bild som visar natthimmel&#10;&#10;Automatiskt genererad beskrivning">
            <a:extLst>
              <a:ext uri="{FF2B5EF4-FFF2-40B4-BE49-F238E27FC236}">
                <a16:creationId xmlns:a16="http://schemas.microsoft.com/office/drawing/2014/main" id="{11E06E83-7443-2999-95A5-F915A45AEE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4134299" y="2991968"/>
            <a:ext cx="733176" cy="24158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D6EC884-9FD6-561B-946A-BBFAE41CC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8462843" y="518190"/>
            <a:ext cx="1619636" cy="1994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541947C-9EF9-15AF-5CCE-070C7AEA45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4" t="47843" r="34823" b="44901"/>
          <a:stretch/>
        </p:blipFill>
        <p:spPr>
          <a:xfrm rot="20980999">
            <a:off x="9004396" y="2782649"/>
            <a:ext cx="519768" cy="170543"/>
          </a:xfrm>
          <a:prstGeom prst="rect">
            <a:avLst/>
          </a:prstGeom>
        </p:spPr>
      </p:pic>
      <p:pic>
        <p:nvPicPr>
          <p:cNvPr id="21" name="Bildobjekt 20" descr="En bild som visar natthimmel&#10;&#10;Automatiskt genererad beskrivning">
            <a:extLst>
              <a:ext uri="{FF2B5EF4-FFF2-40B4-BE49-F238E27FC236}">
                <a16:creationId xmlns:a16="http://schemas.microsoft.com/office/drawing/2014/main" id="{322606E9-E2AF-2D24-0FF0-8F4879CB89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8900215" y="2942973"/>
            <a:ext cx="733176" cy="24158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FDE6F2E-0A1D-1B47-51E0-C3D748E96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1298120" y="595619"/>
            <a:ext cx="1619636" cy="1994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Bildobjekt 10" descr="En bild som visar natthimmel&#10;&#10;Automatiskt genererad beskrivning">
            <a:extLst>
              <a:ext uri="{FF2B5EF4-FFF2-40B4-BE49-F238E27FC236}">
                <a16:creationId xmlns:a16="http://schemas.microsoft.com/office/drawing/2014/main" id="{F3C54206-4303-F05D-65FC-ED0B9F6AC4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4762" r="31337" b="56099"/>
          <a:stretch/>
        </p:blipFill>
        <p:spPr>
          <a:xfrm>
            <a:off x="10477900" y="6197915"/>
            <a:ext cx="847427" cy="256633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26F057CA-1B08-554C-6C5E-ABAD54228E16}"/>
              </a:ext>
            </a:extLst>
          </p:cNvPr>
          <p:cNvSpPr txBox="1"/>
          <p:nvPr/>
        </p:nvSpPr>
        <p:spPr>
          <a:xfrm rot="16200000">
            <a:off x="-525223" y="4413656"/>
            <a:ext cx="16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ÄLDRE KVINNA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89D9AE3-A7D7-D39E-17C4-77DC01E423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10158449" y="3911455"/>
            <a:ext cx="1619636" cy="1994626"/>
          </a:xfrm>
          <a:prstGeom prst="ellipse">
            <a:avLst/>
          </a:prstGeom>
          <a:ln w="19050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ABEFF97-0127-12C1-CA6F-DC9C04C10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3474938" y="3982555"/>
            <a:ext cx="1619636" cy="1994626"/>
          </a:xfrm>
          <a:prstGeom prst="rect">
            <a:avLst/>
          </a:prstGeom>
          <a:ln w="190500" cap="sq">
            <a:solidFill>
              <a:schemeClr val="accent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8DF322F-1BA7-0B03-3CB3-D033642ECE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5677863" y="3962485"/>
            <a:ext cx="1619636" cy="199462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45C61A6C-4EB9-9505-C282-D2EECE81CC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7918156" y="3962485"/>
            <a:ext cx="1619636" cy="199462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20000"/>
                <a:lumOff val="8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064E1D6E-1F64-FA02-AAFF-CB6DF506E9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1234645" y="3982640"/>
            <a:ext cx="1619636" cy="19946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847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60724FC6-0624-AAD0-0E84-C6D4A6390C5A}"/>
              </a:ext>
            </a:extLst>
          </p:cNvPr>
          <p:cNvSpPr txBox="1"/>
          <p:nvPr/>
        </p:nvSpPr>
        <p:spPr>
          <a:xfrm rot="16200000">
            <a:off x="-525222" y="959256"/>
            <a:ext cx="16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KVINNA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E6CFBA7-383B-2691-B85E-4FC921F3A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7763" r="2455"/>
          <a:stretch/>
        </p:blipFill>
        <p:spPr>
          <a:xfrm>
            <a:off x="3694727" y="737599"/>
            <a:ext cx="1520303" cy="1872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282421B-9B34-8112-3BDF-E020D1CF78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8379" r="4858"/>
          <a:stretch/>
        </p:blipFill>
        <p:spPr>
          <a:xfrm>
            <a:off x="5918487" y="768961"/>
            <a:ext cx="1520303" cy="1872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Bildobjekt 15" descr="En bild som visar natthimmel&#10;&#10;Automatiskt genererad beskrivning">
            <a:extLst>
              <a:ext uri="{FF2B5EF4-FFF2-40B4-BE49-F238E27FC236}">
                <a16:creationId xmlns:a16="http://schemas.microsoft.com/office/drawing/2014/main" id="{29461844-46A2-64A4-4251-2E6E8DDDC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 rot="21188826">
            <a:off x="6453823" y="2816844"/>
            <a:ext cx="777658" cy="25624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D6EC884-9FD6-561B-946A-BBFAE41CCF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8714" b="674"/>
          <a:stretch/>
        </p:blipFill>
        <p:spPr>
          <a:xfrm>
            <a:off x="8113569" y="778079"/>
            <a:ext cx="1480029" cy="1822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FDE6F2E-0A1D-1B47-51E0-C3D748E96D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6514" r="5700" b="1646"/>
          <a:stretch/>
        </p:blipFill>
        <p:spPr>
          <a:xfrm>
            <a:off x="1430153" y="737599"/>
            <a:ext cx="1545769" cy="1903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Bildobjekt 10" descr="En bild som visar natthimmel&#10;&#10;Automatiskt genererad beskrivning">
            <a:extLst>
              <a:ext uri="{FF2B5EF4-FFF2-40B4-BE49-F238E27FC236}">
                <a16:creationId xmlns:a16="http://schemas.microsoft.com/office/drawing/2014/main" id="{F3C54206-4303-F05D-65FC-ED0B9F6AC4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4762" r="31337" b="56099"/>
          <a:stretch/>
        </p:blipFill>
        <p:spPr>
          <a:xfrm rot="21164551">
            <a:off x="1938404" y="2934706"/>
            <a:ext cx="745524" cy="225773"/>
          </a:xfrm>
          <a:prstGeom prst="rect">
            <a:avLst/>
          </a:prstGeom>
        </p:spPr>
      </p:pic>
      <p:pic>
        <p:nvPicPr>
          <p:cNvPr id="12" name="Bildobjekt 11" descr="En bild som visar natthimmel&#10;&#10;Automatiskt genererad beskrivning">
            <a:extLst>
              <a:ext uri="{FF2B5EF4-FFF2-40B4-BE49-F238E27FC236}">
                <a16:creationId xmlns:a16="http://schemas.microsoft.com/office/drawing/2014/main" id="{A6162EF8-0EE7-F986-F1BD-739A51E443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4762" r="31337" b="56099"/>
          <a:stretch/>
        </p:blipFill>
        <p:spPr>
          <a:xfrm>
            <a:off x="8255235" y="2861146"/>
            <a:ext cx="802678" cy="243081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552B45B-3FA1-C36B-82C5-982CE41F72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10393" r="11359" b="8009"/>
          <a:stretch/>
        </p:blipFill>
        <p:spPr>
          <a:xfrm>
            <a:off x="1611161" y="4062057"/>
            <a:ext cx="1522927" cy="1903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FFAECA6-5DE3-60C8-C783-148CB275D5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8472" r="6540" b="4882"/>
          <a:stretch/>
        </p:blipFill>
        <p:spPr>
          <a:xfrm>
            <a:off x="10239662" y="851885"/>
            <a:ext cx="1420098" cy="1748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6614692-377D-5AC0-42E6-BC949586A0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9902" r="5218" b="2040"/>
          <a:stretch/>
        </p:blipFill>
        <p:spPr>
          <a:xfrm>
            <a:off x="3927997" y="4093420"/>
            <a:ext cx="1520303" cy="1872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8D3F3FD-A682-8CA5-DB08-39698F98C8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9029" r="8220" b="3255"/>
          <a:stretch/>
        </p:blipFill>
        <p:spPr>
          <a:xfrm>
            <a:off x="6078414" y="4093420"/>
            <a:ext cx="1520303" cy="1872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E07FB625-000D-B5F5-7027-BCB0F9A4D3B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r="8955" b="673"/>
          <a:stretch/>
        </p:blipFill>
        <p:spPr>
          <a:xfrm>
            <a:off x="8317899" y="4062057"/>
            <a:ext cx="1480029" cy="1822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7471127-DB53-F52A-F6F4-D7372A4428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t="55650" r="28212" b="3748"/>
          <a:stretch/>
        </p:blipFill>
        <p:spPr>
          <a:xfrm>
            <a:off x="10391249" y="4318688"/>
            <a:ext cx="899011" cy="1024282"/>
          </a:xfrm>
          <a:prstGeom prst="rect">
            <a:avLst/>
          </a:prstGeom>
        </p:spPr>
      </p:pic>
      <p:pic>
        <p:nvPicPr>
          <p:cNvPr id="17" name="Bildobjekt 16" descr="En bild som visar natthimmel&#10;&#10;Automatiskt genererad beskrivning">
            <a:extLst>
              <a:ext uri="{FF2B5EF4-FFF2-40B4-BE49-F238E27FC236}">
                <a16:creationId xmlns:a16="http://schemas.microsoft.com/office/drawing/2014/main" id="{62D766E2-397A-E0A6-E20F-FE4210E36A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4762" r="31337" b="56099"/>
          <a:stretch/>
        </p:blipFill>
        <p:spPr>
          <a:xfrm>
            <a:off x="8788751" y="6115103"/>
            <a:ext cx="616148" cy="186593"/>
          </a:xfrm>
          <a:prstGeom prst="rect">
            <a:avLst/>
          </a:prstGeom>
        </p:spPr>
      </p:pic>
      <p:pic>
        <p:nvPicPr>
          <p:cNvPr id="18" name="Bildobjekt 17" descr="En bild som visar natthimmel&#10;&#10;Automatiskt genererad beskrivning">
            <a:extLst>
              <a:ext uri="{FF2B5EF4-FFF2-40B4-BE49-F238E27FC236}">
                <a16:creationId xmlns:a16="http://schemas.microsoft.com/office/drawing/2014/main" id="{B94FEFA2-7135-D63A-D92B-AB4991A27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 rot="21188826">
            <a:off x="6689541" y="6190030"/>
            <a:ext cx="677783" cy="2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39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60724FC6-0624-AAD0-0E84-C6D4A6390C5A}"/>
              </a:ext>
            </a:extLst>
          </p:cNvPr>
          <p:cNvSpPr txBox="1"/>
          <p:nvPr/>
        </p:nvSpPr>
        <p:spPr>
          <a:xfrm rot="16200000">
            <a:off x="-1047736" y="1481771"/>
            <a:ext cx="269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POJKE/BARN/UNGDOM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E6CFBA7-383B-2691-B85E-4FC921F3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3095865" y="595619"/>
            <a:ext cx="1336169" cy="1645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282421B-9B34-8112-3BDF-E020D1CF7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4943978" y="610500"/>
            <a:ext cx="1336168" cy="1645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Bildobjekt 15" descr="En bild som visar natthimmel&#10;&#10;Automatiskt genererad beskrivning">
            <a:extLst>
              <a:ext uri="{FF2B5EF4-FFF2-40B4-BE49-F238E27FC236}">
                <a16:creationId xmlns:a16="http://schemas.microsoft.com/office/drawing/2014/main" id="{29461844-46A2-64A4-4251-2E6E8DDDCC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9487626" y="5582693"/>
            <a:ext cx="652897" cy="215131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D6EC884-9FD6-561B-946A-BBFAE41CCF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r="7511" b="683"/>
          <a:stretch/>
        </p:blipFill>
        <p:spPr>
          <a:xfrm>
            <a:off x="6818112" y="2588009"/>
            <a:ext cx="1426284" cy="1756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D6292394-B01B-F546-3FE1-040AE7750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10380059" y="632882"/>
            <a:ext cx="1275651" cy="1570999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6B2F84B8-4EDA-D792-A667-9F87F6C41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8617463" y="632883"/>
            <a:ext cx="1275651" cy="1570999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376A6151-399B-443F-A44C-DE6D7ABC5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6831488" y="647765"/>
            <a:ext cx="1275651" cy="1570999"/>
          </a:xfrm>
          <a:prstGeom prst="rect">
            <a:avLst/>
          </a:prstGeom>
          <a:ln w="1905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3A6F6C47-9454-BB40-5E13-D38ADF131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r="219"/>
          <a:stretch/>
        </p:blipFill>
        <p:spPr>
          <a:xfrm>
            <a:off x="8617463" y="2570917"/>
            <a:ext cx="1426284" cy="17906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6423575-1EE4-55FB-B1C4-D588F83CC2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1298120" y="4666799"/>
            <a:ext cx="1302194" cy="1603688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FDE6F2E-0A1D-1B47-51E0-C3D748E96D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1298120" y="595619"/>
            <a:ext cx="1336168" cy="1645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Bildobjekt 10" descr="En bild som visar natthimmel&#10;&#10;Automatiskt genererad beskrivning">
            <a:extLst>
              <a:ext uri="{FF2B5EF4-FFF2-40B4-BE49-F238E27FC236}">
                <a16:creationId xmlns:a16="http://schemas.microsoft.com/office/drawing/2014/main" id="{F3C54206-4303-F05D-65FC-ED0B9F6AC4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4762" r="31337" b="56099"/>
          <a:stretch/>
        </p:blipFill>
        <p:spPr>
          <a:xfrm>
            <a:off x="9454924" y="5888580"/>
            <a:ext cx="847427" cy="256633"/>
          </a:xfrm>
          <a:prstGeom prst="rect">
            <a:avLst/>
          </a:prstGeom>
        </p:spPr>
      </p:pic>
      <p:pic>
        <p:nvPicPr>
          <p:cNvPr id="12" name="Bildobjekt 11" descr="En bild som visar natthimmel&#10;&#10;Automatiskt genererad beskrivning">
            <a:extLst>
              <a:ext uri="{FF2B5EF4-FFF2-40B4-BE49-F238E27FC236}">
                <a16:creationId xmlns:a16="http://schemas.microsoft.com/office/drawing/2014/main" id="{A6162EF8-0EE7-F986-F1BD-739A51E443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4762" r="31337" b="56099"/>
          <a:stretch/>
        </p:blipFill>
        <p:spPr>
          <a:xfrm rot="287727">
            <a:off x="9463079" y="4978076"/>
            <a:ext cx="747521" cy="22637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680ED1C-35CA-17A0-DD94-A5B52ECF2A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2879535" y="4645879"/>
            <a:ext cx="1336167" cy="164552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Bildobjekt 3" descr="En bild som visar natthimmel&#10;&#10;Automatiskt genererad beskrivning">
            <a:extLst>
              <a:ext uri="{FF2B5EF4-FFF2-40B4-BE49-F238E27FC236}">
                <a16:creationId xmlns:a16="http://schemas.microsoft.com/office/drawing/2014/main" id="{7B51CF6C-9CB1-C9CA-4EA3-178FBA59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 rot="356949">
            <a:off x="9468478" y="5362336"/>
            <a:ext cx="645249" cy="21261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7A00405-9D65-9F8F-2975-DA46F43E19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4487570" y="4666796"/>
            <a:ext cx="1336168" cy="164552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901717F-306E-4C83-7722-749B4226B5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3124" r="8077" b="1545"/>
          <a:stretch/>
        </p:blipFill>
        <p:spPr>
          <a:xfrm>
            <a:off x="10432354" y="2474044"/>
            <a:ext cx="1426284" cy="17565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A9223902-627F-4225-1969-23AABC54467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16591" r="7984" b="1116"/>
          <a:stretch/>
        </p:blipFill>
        <p:spPr>
          <a:xfrm>
            <a:off x="10432354" y="4497344"/>
            <a:ext cx="1471825" cy="1790692"/>
          </a:xfrm>
          <a:prstGeom prst="ellipse">
            <a:avLst/>
          </a:prstGeom>
          <a:ln w="635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E3DB76D4-D315-4FE3-4969-46F4026288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16386" r="7099" b="3741"/>
          <a:stretch/>
        </p:blipFill>
        <p:spPr>
          <a:xfrm>
            <a:off x="1254677" y="2647602"/>
            <a:ext cx="1426284" cy="163732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D120D381-EBBD-7137-0FA7-7A65F82BBC6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16377" r="5639" b="5125"/>
          <a:stretch/>
        </p:blipFill>
        <p:spPr>
          <a:xfrm>
            <a:off x="3054028" y="2661383"/>
            <a:ext cx="1471825" cy="1627270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4BA51D6C-A2EB-7058-B0D7-B7CC36DA17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7809576" y="4645879"/>
            <a:ext cx="1336168" cy="164552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10C677D6-0FF3-8D35-A8B7-C1FCB81DE6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/>
        </p:blipFill>
        <p:spPr>
          <a:xfrm>
            <a:off x="6131526" y="4645879"/>
            <a:ext cx="1336168" cy="164552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D08DE7B5-5753-E3A4-57B6-9CB641C65BA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7302" r="6304" b="3518"/>
          <a:stretch/>
        </p:blipFill>
        <p:spPr>
          <a:xfrm>
            <a:off x="4898920" y="2661383"/>
            <a:ext cx="1426284" cy="1637323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643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objekt 27">
            <a:extLst>
              <a:ext uri="{FF2B5EF4-FFF2-40B4-BE49-F238E27FC236}">
                <a16:creationId xmlns:a16="http://schemas.microsoft.com/office/drawing/2014/main" id="{3A6F6C47-9454-BB40-5E13-D38ADF131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 b="3311"/>
          <a:stretch/>
        </p:blipFill>
        <p:spPr>
          <a:xfrm>
            <a:off x="10055510" y="4107728"/>
            <a:ext cx="1534147" cy="17906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D6EC884-9FD6-561B-946A-BBFAE41CC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 r="7031" b="687"/>
          <a:stretch/>
        </p:blipFill>
        <p:spPr>
          <a:xfrm>
            <a:off x="8116366" y="4141912"/>
            <a:ext cx="1426284" cy="17565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0724FC6-0624-AAD0-0E84-C6D4A6390C5A}"/>
              </a:ext>
            </a:extLst>
          </p:cNvPr>
          <p:cNvSpPr txBox="1"/>
          <p:nvPr/>
        </p:nvSpPr>
        <p:spPr>
          <a:xfrm rot="16200000">
            <a:off x="-610911" y="1392146"/>
            <a:ext cx="18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FLICKA/UNGDOM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E6CFBA7-383B-2691-B85E-4FC921F3A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b="2850"/>
          <a:stretch/>
        </p:blipFill>
        <p:spPr>
          <a:xfrm>
            <a:off x="3458770" y="720857"/>
            <a:ext cx="1534256" cy="1808517"/>
          </a:xfrm>
          <a:prstGeom prst="rect">
            <a:avLst/>
          </a:prstGeom>
          <a:ln w="1905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282421B-9B34-8112-3BDF-E020D1CF7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13080" r="6689" b="838"/>
          <a:stretch/>
        </p:blipFill>
        <p:spPr>
          <a:xfrm>
            <a:off x="1488194" y="4199924"/>
            <a:ext cx="1426284" cy="1756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Bildobjekt 15" descr="En bild som visar natthimmel&#10;&#10;Automatiskt genererad beskrivning">
            <a:extLst>
              <a:ext uri="{FF2B5EF4-FFF2-40B4-BE49-F238E27FC236}">
                <a16:creationId xmlns:a16="http://schemas.microsoft.com/office/drawing/2014/main" id="{29461844-46A2-64A4-4251-2E6E8DDDC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1829958" y="6077873"/>
            <a:ext cx="742755" cy="24474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D6292394-B01B-F546-3FE1-040AE7750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 b="3282"/>
          <a:stretch/>
        </p:blipFill>
        <p:spPr>
          <a:xfrm>
            <a:off x="7772096" y="731553"/>
            <a:ext cx="1534258" cy="1791926"/>
          </a:xfrm>
          <a:prstGeom prst="rect">
            <a:avLst/>
          </a:prstGeom>
          <a:ln w="1905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6B2F84B8-4EDA-D792-A667-9F87F6C41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 b="3282"/>
          <a:stretch/>
        </p:blipFill>
        <p:spPr>
          <a:xfrm>
            <a:off x="5615433" y="729153"/>
            <a:ext cx="1534256" cy="1791926"/>
          </a:xfrm>
          <a:prstGeom prst="rect">
            <a:avLst/>
          </a:prstGeom>
          <a:ln w="1905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376A6151-399B-443F-A44C-DE6D7ABC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r="6316" b="5411"/>
          <a:stretch/>
        </p:blipFill>
        <p:spPr>
          <a:xfrm>
            <a:off x="3536541" y="4182832"/>
            <a:ext cx="1619636" cy="1790692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6423575-1EE4-55FB-B1C4-D588F83CC2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t="14009" r="5885" b="5461"/>
          <a:stretch/>
        </p:blipFill>
        <p:spPr>
          <a:xfrm>
            <a:off x="5778240" y="4165739"/>
            <a:ext cx="1619636" cy="1790693"/>
          </a:xfrm>
          <a:prstGeom prst="rect">
            <a:avLst/>
          </a:prstGeom>
          <a:ln w="889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FDE6F2E-0A1D-1B47-51E0-C3D748E96D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8279" r="3497"/>
          <a:stretch/>
        </p:blipFill>
        <p:spPr>
          <a:xfrm>
            <a:off x="1303609" y="705928"/>
            <a:ext cx="1532754" cy="1889480"/>
          </a:xfrm>
          <a:prstGeom prst="ellipse">
            <a:avLst/>
          </a:prstGeom>
          <a:ln w="190500" cap="rnd">
            <a:solidFill>
              <a:schemeClr val="bg1">
                <a:lumMod val="8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Bildobjekt 10" descr="En bild som visar natthimmel&#10;&#10;Automatiskt genererad beskrivning">
            <a:extLst>
              <a:ext uri="{FF2B5EF4-FFF2-40B4-BE49-F238E27FC236}">
                <a16:creationId xmlns:a16="http://schemas.microsoft.com/office/drawing/2014/main" id="{F3C54206-4303-F05D-65FC-ED0B9F6AC4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4762" r="31337" b="56099"/>
          <a:stretch/>
        </p:blipFill>
        <p:spPr>
          <a:xfrm>
            <a:off x="1550419" y="2771037"/>
            <a:ext cx="847427" cy="256633"/>
          </a:xfrm>
          <a:prstGeom prst="rect">
            <a:avLst/>
          </a:prstGeom>
        </p:spPr>
      </p:pic>
      <p:pic>
        <p:nvPicPr>
          <p:cNvPr id="12" name="Bildobjekt 11" descr="En bild som visar natthimmel&#10;&#10;Automatiskt genererad beskrivning">
            <a:extLst>
              <a:ext uri="{FF2B5EF4-FFF2-40B4-BE49-F238E27FC236}">
                <a16:creationId xmlns:a16="http://schemas.microsoft.com/office/drawing/2014/main" id="{A6162EF8-0EE7-F986-F1BD-739A51E443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4762" r="31337" b="56099"/>
          <a:stretch/>
        </p:blipFill>
        <p:spPr>
          <a:xfrm rot="162561">
            <a:off x="3809627" y="2788362"/>
            <a:ext cx="738328" cy="223594"/>
          </a:xfrm>
          <a:prstGeom prst="rect">
            <a:avLst/>
          </a:prstGeom>
        </p:spPr>
      </p:pic>
      <p:pic>
        <p:nvPicPr>
          <p:cNvPr id="4" name="Bildobjekt 3" descr="En bild som visar natthimmel&#10;&#10;Automatiskt genererad beskrivning">
            <a:extLst>
              <a:ext uri="{FF2B5EF4-FFF2-40B4-BE49-F238E27FC236}">
                <a16:creationId xmlns:a16="http://schemas.microsoft.com/office/drawing/2014/main" id="{7B51CF6C-9CB1-C9CA-4EA3-178FBA598E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t="28055" r="32342" b="63562"/>
          <a:stretch/>
        </p:blipFill>
        <p:spPr>
          <a:xfrm>
            <a:off x="3914840" y="6081687"/>
            <a:ext cx="777658" cy="25624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5DABDC9-4AC0-C1C7-3C43-A491B1E7D7B3}"/>
              </a:ext>
            </a:extLst>
          </p:cNvPr>
          <p:cNvSpPr txBox="1"/>
          <p:nvPr/>
        </p:nvSpPr>
        <p:spPr>
          <a:xfrm rot="16200000">
            <a:off x="-610911" y="4614320"/>
            <a:ext cx="18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FLICKA/BARN</a:t>
            </a:r>
          </a:p>
        </p:txBody>
      </p:sp>
    </p:spTree>
    <p:extLst>
      <p:ext uri="{BB962C8B-B14F-4D97-AF65-F5344CB8AC3E}">
        <p14:creationId xmlns:p14="http://schemas.microsoft.com/office/powerpoint/2010/main" val="4049461713"/>
      </p:ext>
    </p:extLst>
  </p:cSld>
  <p:clrMapOvr>
    <a:masterClrMapping/>
  </p:clrMapOvr>
</p:sld>
</file>

<file path=ppt/theme/theme1.xml><?xml version="1.0" encoding="utf-8"?>
<a:theme xmlns:a="http://schemas.openxmlformats.org/drawingml/2006/main" name="1_Anpassad formgivning">
  <a:themeElements>
    <a:clrScheme name="Anpassat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EAD5D"/>
      </a:accent1>
      <a:accent2>
        <a:srgbClr val="768CC6"/>
      </a:accent2>
      <a:accent3>
        <a:srgbClr val="E68B56"/>
      </a:accent3>
      <a:accent4>
        <a:srgbClr val="891C00"/>
      </a:accent4>
      <a:accent5>
        <a:srgbClr val="A5A5A5"/>
      </a:accent5>
      <a:accent6>
        <a:srgbClr val="598E1C"/>
      </a:accent6>
      <a:hlink>
        <a:srgbClr val="768CC6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 i Sörmland_ Nära vård" id="{76C3F440-871E-4CAD-8D68-78D5C2FD220F}" vid="{218CE989-B4B2-4B12-8434-6047EBDC363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2D92BD2C55A24192F025E3F918B4F6" ma:contentTypeVersion="14" ma:contentTypeDescription="Skapa ett nytt dokument." ma:contentTypeScope="" ma:versionID="ae4a9be5dc074b947136525a74fe5782">
  <xsd:schema xmlns:xsd="http://www.w3.org/2001/XMLSchema" xmlns:xs="http://www.w3.org/2001/XMLSchema" xmlns:p="http://schemas.microsoft.com/office/2006/metadata/properties" xmlns:ns2="1f3e8215-bc6d-4bcd-ad84-8e16a3f9b36c" xmlns:ns3="c83d0866-1085-4da3-8dfe-cfbeb68ce185" targetNamespace="http://schemas.microsoft.com/office/2006/metadata/properties" ma:root="true" ma:fieldsID="862ddfb35b3d60bae24617fb8013af6d" ns2:_="" ns3:_="">
    <xsd:import namespace="1f3e8215-bc6d-4bcd-ad84-8e16a3f9b36c"/>
    <xsd:import namespace="c83d0866-1085-4da3-8dfe-cfbeb68ce1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e8215-bc6d-4bcd-ad84-8e16a3f9b3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3033479-00a1-441d-aa89-a8735686c4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d0866-1085-4da3-8dfe-cfbeb68ce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186c407-d22f-4a5f-bf8d-50aece903ef6}" ma:internalName="TaxCatchAll" ma:showField="CatchAllData" ma:web="c83d0866-1085-4da3-8dfe-cfbeb68ce1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3e8215-bc6d-4bcd-ad84-8e16a3f9b36c">
      <Terms xmlns="http://schemas.microsoft.com/office/infopath/2007/PartnerControls"/>
    </lcf76f155ced4ddcb4097134ff3c332f>
    <TaxCatchAll xmlns="c83d0866-1085-4da3-8dfe-cfbeb68ce185" xsi:nil="true"/>
  </documentManagement>
</p:properties>
</file>

<file path=customXml/itemProps1.xml><?xml version="1.0" encoding="utf-8"?>
<ds:datastoreItem xmlns:ds="http://schemas.openxmlformats.org/officeDocument/2006/customXml" ds:itemID="{3BFA90A9-6A13-4613-9C73-B086DEEA4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E7D060-71C0-40A6-8F69-261E851903D5}">
  <ds:schemaRefs>
    <ds:schemaRef ds:uri="1f3e8215-bc6d-4bcd-ad84-8e16a3f9b36c"/>
    <ds:schemaRef ds:uri="c83d0866-1085-4da3-8dfe-cfbeb68ce1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21C3CE8-D54F-4086-8690-1DD84086518B}">
  <ds:schemaRefs>
    <ds:schemaRef ds:uri="1f3e8215-bc6d-4bcd-ad84-8e16a3f9b36c"/>
    <ds:schemaRef ds:uri="c83d0866-1085-4da3-8dfe-cfbeb68ce18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FoU i Sörmland_ Nära vård 22</Template>
  <TotalTime>6</TotalTime>
  <Words>255</Words>
  <Application>Microsoft Office PowerPoint</Application>
  <PresentationFormat>Bredbild</PresentationFormat>
  <Paragraphs>23</Paragraphs>
  <Slides>7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1_Anpassad formgivning</vt:lpstr>
      <vt:lpstr>Bildbank: Illustrationer personor</vt:lpstr>
      <vt:lpstr>Så här gör du: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Lena Stenbrink</dc:creator>
  <cp:lastModifiedBy>Lena Stenbrink</cp:lastModifiedBy>
  <cp:revision>9</cp:revision>
  <dcterms:created xsi:type="dcterms:W3CDTF">2023-01-17T09:25:21Z</dcterms:created>
  <dcterms:modified xsi:type="dcterms:W3CDTF">2023-02-24T16:03:30Z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0x010100EA2D92BD2C55A24192F025E3F918B4F6</vt:lpwstr>
  </property>
  <property fmtid="{D5CDD505-2E9C-101B-9397-08002B2CF9AE}" pid="3" name="MediaServiceImageTags">
    <vt:lpwstr/>
  </property>
</Properties>
</file>