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4"/>
  </p:sldMasterIdLst>
  <p:notesMasterIdLst>
    <p:notesMasterId r:id="rId18"/>
  </p:notesMasterIdLst>
  <p:handoutMasterIdLst>
    <p:handoutMasterId r:id="rId19"/>
  </p:handoutMasterIdLst>
  <p:sldIdLst>
    <p:sldId id="278" r:id="rId5"/>
    <p:sldId id="296" r:id="rId6"/>
    <p:sldId id="297" r:id="rId7"/>
    <p:sldId id="298" r:id="rId8"/>
    <p:sldId id="299" r:id="rId9"/>
    <p:sldId id="300" r:id="rId10"/>
    <p:sldId id="301" r:id="rId11"/>
    <p:sldId id="302" r:id="rId12"/>
    <p:sldId id="303" r:id="rId13"/>
    <p:sldId id="304" r:id="rId14"/>
    <p:sldId id="305" r:id="rId15"/>
    <p:sldId id="306" r:id="rId16"/>
    <p:sldId id="307"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6" userDrawn="1">
          <p15:clr>
            <a:srgbClr val="A4A3A4"/>
          </p15:clr>
        </p15:guide>
        <p15:guide id="2" pos="5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1C00"/>
    <a:srgbClr val="598E1C"/>
    <a:srgbClr val="8EA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56" d="100"/>
          <a:sy n="156" d="100"/>
        </p:scale>
        <p:origin x="420" y="150"/>
      </p:cViewPr>
      <p:guideLst>
        <p:guide orient="horz" pos="1026"/>
        <p:guide pos="597"/>
      </p:guideLst>
    </p:cSldViewPr>
  </p:slideViewPr>
  <p:notesTextViewPr>
    <p:cViewPr>
      <p:scale>
        <a:sx n="3" d="2"/>
        <a:sy n="3" d="2"/>
      </p:scale>
      <p:origin x="0" y="0"/>
    </p:cViewPr>
  </p:notesTextViewPr>
  <p:notesViewPr>
    <p:cSldViewPr snapToGrid="0">
      <p:cViewPr varScale="1">
        <p:scale>
          <a:sx n="121" d="100"/>
          <a:sy n="121" d="100"/>
        </p:scale>
        <p:origin x="50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na Stenbrink" userId="76d668a3-1792-4eeb-8f69-f11d233818cd" providerId="ADAL" clId="{4FFC9DE4-E871-4A7B-B978-23B7EA32B8B4}"/>
    <pc:docChg chg="custSel modSld">
      <pc:chgData name="Lena Stenbrink" userId="76d668a3-1792-4eeb-8f69-f11d233818cd" providerId="ADAL" clId="{4FFC9DE4-E871-4A7B-B978-23B7EA32B8B4}" dt="2023-02-24T15:44:58.017" v="234" actId="1035"/>
      <pc:docMkLst>
        <pc:docMk/>
      </pc:docMkLst>
      <pc:sldChg chg="modSp mod">
        <pc:chgData name="Lena Stenbrink" userId="76d668a3-1792-4eeb-8f69-f11d233818cd" providerId="ADAL" clId="{4FFC9DE4-E871-4A7B-B978-23B7EA32B8B4}" dt="2023-02-24T15:44:58.017" v="234" actId="1035"/>
        <pc:sldMkLst>
          <pc:docMk/>
          <pc:sldMk cId="4115699403" sldId="296"/>
        </pc:sldMkLst>
        <pc:spChg chg="mod">
          <ac:chgData name="Lena Stenbrink" userId="76d668a3-1792-4eeb-8f69-f11d233818cd" providerId="ADAL" clId="{4FFC9DE4-E871-4A7B-B978-23B7EA32B8B4}" dt="2023-02-24T15:44:58.017" v="234" actId="1035"/>
          <ac:spMkLst>
            <pc:docMk/>
            <pc:sldMk cId="4115699403" sldId="296"/>
            <ac:spMk id="3" creationId="{C1E565B5-137E-4C89-251B-9B646050130A}"/>
          </ac:spMkLst>
        </pc:spChg>
      </pc:sldChg>
      <pc:sldChg chg="modSp mod">
        <pc:chgData name="Lena Stenbrink" userId="76d668a3-1792-4eeb-8f69-f11d233818cd" providerId="ADAL" clId="{4FFC9DE4-E871-4A7B-B978-23B7EA32B8B4}" dt="2023-02-24T15:44:50.185" v="226" actId="1035"/>
        <pc:sldMkLst>
          <pc:docMk/>
          <pc:sldMk cId="972956466" sldId="297"/>
        </pc:sldMkLst>
        <pc:spChg chg="mod">
          <ac:chgData name="Lena Stenbrink" userId="76d668a3-1792-4eeb-8f69-f11d233818cd" providerId="ADAL" clId="{4FFC9DE4-E871-4A7B-B978-23B7EA32B8B4}" dt="2023-02-24T15:44:50.185" v="226" actId="1035"/>
          <ac:spMkLst>
            <pc:docMk/>
            <pc:sldMk cId="972956466" sldId="297"/>
            <ac:spMk id="3" creationId="{7B0D1739-00D4-F90C-ED00-BBF329773D13}"/>
          </ac:spMkLst>
        </pc:spChg>
      </pc:sldChg>
      <pc:sldChg chg="modSp mod">
        <pc:chgData name="Lena Stenbrink" userId="76d668a3-1792-4eeb-8f69-f11d233818cd" providerId="ADAL" clId="{4FFC9DE4-E871-4A7B-B978-23B7EA32B8B4}" dt="2023-02-24T15:44:40.473" v="216" actId="1035"/>
        <pc:sldMkLst>
          <pc:docMk/>
          <pc:sldMk cId="1710822193" sldId="298"/>
        </pc:sldMkLst>
        <pc:spChg chg="mod">
          <ac:chgData name="Lena Stenbrink" userId="76d668a3-1792-4eeb-8f69-f11d233818cd" providerId="ADAL" clId="{4FFC9DE4-E871-4A7B-B978-23B7EA32B8B4}" dt="2023-02-24T15:44:40.473" v="216" actId="1035"/>
          <ac:spMkLst>
            <pc:docMk/>
            <pc:sldMk cId="1710822193" sldId="298"/>
            <ac:spMk id="3" creationId="{DA2246D1-BA58-F530-0A41-8558E556A8E6}"/>
          </ac:spMkLst>
        </pc:spChg>
      </pc:sldChg>
      <pc:sldChg chg="modSp mod">
        <pc:chgData name="Lena Stenbrink" userId="76d668a3-1792-4eeb-8f69-f11d233818cd" providerId="ADAL" clId="{4FFC9DE4-E871-4A7B-B978-23B7EA32B8B4}" dt="2023-02-24T15:42:10.489" v="23" actId="1035"/>
        <pc:sldMkLst>
          <pc:docMk/>
          <pc:sldMk cId="705492160" sldId="299"/>
        </pc:sldMkLst>
        <pc:spChg chg="mod">
          <ac:chgData name="Lena Stenbrink" userId="76d668a3-1792-4eeb-8f69-f11d233818cd" providerId="ADAL" clId="{4FFC9DE4-E871-4A7B-B978-23B7EA32B8B4}" dt="2023-02-24T15:42:10.489" v="23" actId="1035"/>
          <ac:spMkLst>
            <pc:docMk/>
            <pc:sldMk cId="705492160" sldId="299"/>
            <ac:spMk id="3" creationId="{7D012B27-62BE-85A5-3A44-B4160A1DF150}"/>
          </ac:spMkLst>
        </pc:spChg>
      </pc:sldChg>
      <pc:sldChg chg="modSp mod">
        <pc:chgData name="Lena Stenbrink" userId="76d668a3-1792-4eeb-8f69-f11d233818cd" providerId="ADAL" clId="{4FFC9DE4-E871-4A7B-B978-23B7EA32B8B4}" dt="2023-02-24T15:44:27.288" v="203" actId="1035"/>
        <pc:sldMkLst>
          <pc:docMk/>
          <pc:sldMk cId="2786748277" sldId="300"/>
        </pc:sldMkLst>
        <pc:spChg chg="mod">
          <ac:chgData name="Lena Stenbrink" userId="76d668a3-1792-4eeb-8f69-f11d233818cd" providerId="ADAL" clId="{4FFC9DE4-E871-4A7B-B978-23B7EA32B8B4}" dt="2023-02-24T15:44:27.288" v="203" actId="1035"/>
          <ac:spMkLst>
            <pc:docMk/>
            <pc:sldMk cId="2786748277" sldId="300"/>
            <ac:spMk id="3" creationId="{EF12B528-59F0-F9F5-9B24-6C5C1C443050}"/>
          </ac:spMkLst>
        </pc:spChg>
      </pc:sldChg>
      <pc:sldChg chg="modSp mod">
        <pc:chgData name="Lena Stenbrink" userId="76d668a3-1792-4eeb-8f69-f11d233818cd" providerId="ADAL" clId="{4FFC9DE4-E871-4A7B-B978-23B7EA32B8B4}" dt="2023-02-24T15:42:20.125" v="48" actId="1035"/>
        <pc:sldMkLst>
          <pc:docMk/>
          <pc:sldMk cId="3087899840" sldId="301"/>
        </pc:sldMkLst>
        <pc:spChg chg="mod">
          <ac:chgData name="Lena Stenbrink" userId="76d668a3-1792-4eeb-8f69-f11d233818cd" providerId="ADAL" clId="{4FFC9DE4-E871-4A7B-B978-23B7EA32B8B4}" dt="2023-02-24T15:42:20.125" v="48" actId="1035"/>
          <ac:spMkLst>
            <pc:docMk/>
            <pc:sldMk cId="3087899840" sldId="301"/>
            <ac:spMk id="3" creationId="{2277F084-C900-0366-2047-DC0465B1F276}"/>
          </ac:spMkLst>
        </pc:spChg>
      </pc:sldChg>
      <pc:sldChg chg="modSp mod">
        <pc:chgData name="Lena Stenbrink" userId="76d668a3-1792-4eeb-8f69-f11d233818cd" providerId="ADAL" clId="{4FFC9DE4-E871-4A7B-B978-23B7EA32B8B4}" dt="2023-02-24T15:44:14.377" v="189" actId="1038"/>
        <pc:sldMkLst>
          <pc:docMk/>
          <pc:sldMk cId="514412455" sldId="302"/>
        </pc:sldMkLst>
        <pc:spChg chg="mod">
          <ac:chgData name="Lena Stenbrink" userId="76d668a3-1792-4eeb-8f69-f11d233818cd" providerId="ADAL" clId="{4FFC9DE4-E871-4A7B-B978-23B7EA32B8B4}" dt="2023-02-24T15:44:14.377" v="189" actId="1038"/>
          <ac:spMkLst>
            <pc:docMk/>
            <pc:sldMk cId="514412455" sldId="302"/>
            <ac:spMk id="3" creationId="{A8425A2B-2EBA-3312-64AE-6F48A8434853}"/>
          </ac:spMkLst>
        </pc:spChg>
      </pc:sldChg>
      <pc:sldChg chg="modSp mod">
        <pc:chgData name="Lena Stenbrink" userId="76d668a3-1792-4eeb-8f69-f11d233818cd" providerId="ADAL" clId="{4FFC9DE4-E871-4A7B-B978-23B7EA32B8B4}" dt="2023-02-24T15:44:05.537" v="176" actId="1038"/>
        <pc:sldMkLst>
          <pc:docMk/>
          <pc:sldMk cId="2706599462" sldId="303"/>
        </pc:sldMkLst>
        <pc:spChg chg="mod">
          <ac:chgData name="Lena Stenbrink" userId="76d668a3-1792-4eeb-8f69-f11d233818cd" providerId="ADAL" clId="{4FFC9DE4-E871-4A7B-B978-23B7EA32B8B4}" dt="2023-02-24T15:44:05.537" v="176" actId="1038"/>
          <ac:spMkLst>
            <pc:docMk/>
            <pc:sldMk cId="2706599462" sldId="303"/>
            <ac:spMk id="3" creationId="{7D85B0EB-709C-21CB-14E9-87FAF43A9D0E}"/>
          </ac:spMkLst>
        </pc:spChg>
      </pc:sldChg>
      <pc:sldChg chg="modSp mod">
        <pc:chgData name="Lena Stenbrink" userId="76d668a3-1792-4eeb-8f69-f11d233818cd" providerId="ADAL" clId="{4FFC9DE4-E871-4A7B-B978-23B7EA32B8B4}" dt="2023-02-24T15:42:47.642" v="93" actId="1035"/>
        <pc:sldMkLst>
          <pc:docMk/>
          <pc:sldMk cId="2699852591" sldId="304"/>
        </pc:sldMkLst>
        <pc:spChg chg="mod">
          <ac:chgData name="Lena Stenbrink" userId="76d668a3-1792-4eeb-8f69-f11d233818cd" providerId="ADAL" clId="{4FFC9DE4-E871-4A7B-B978-23B7EA32B8B4}" dt="2023-02-24T15:42:47.642" v="93" actId="1035"/>
          <ac:spMkLst>
            <pc:docMk/>
            <pc:sldMk cId="2699852591" sldId="304"/>
            <ac:spMk id="3" creationId="{B054345D-A9BB-6DFB-8A95-3597EE3A563D}"/>
          </ac:spMkLst>
        </pc:spChg>
      </pc:sldChg>
      <pc:sldChg chg="modSp mod">
        <pc:chgData name="Lena Stenbrink" userId="76d668a3-1792-4eeb-8f69-f11d233818cd" providerId="ADAL" clId="{4FFC9DE4-E871-4A7B-B978-23B7EA32B8B4}" dt="2023-02-24T15:42:57.266" v="101" actId="1036"/>
        <pc:sldMkLst>
          <pc:docMk/>
          <pc:sldMk cId="2170862468" sldId="305"/>
        </pc:sldMkLst>
        <pc:spChg chg="mod">
          <ac:chgData name="Lena Stenbrink" userId="76d668a3-1792-4eeb-8f69-f11d233818cd" providerId="ADAL" clId="{4FFC9DE4-E871-4A7B-B978-23B7EA32B8B4}" dt="2023-02-24T15:42:57.266" v="101" actId="1036"/>
          <ac:spMkLst>
            <pc:docMk/>
            <pc:sldMk cId="2170862468" sldId="305"/>
            <ac:spMk id="3" creationId="{F65362D8-5BA2-DBF9-6BB8-D0C6D3C30EB6}"/>
          </ac:spMkLst>
        </pc:spChg>
      </pc:sldChg>
      <pc:sldChg chg="modSp mod">
        <pc:chgData name="Lena Stenbrink" userId="76d668a3-1792-4eeb-8f69-f11d233818cd" providerId="ADAL" clId="{4FFC9DE4-E871-4A7B-B978-23B7EA32B8B4}" dt="2023-02-24T15:43:14.816" v="141" actId="1035"/>
        <pc:sldMkLst>
          <pc:docMk/>
          <pc:sldMk cId="1458558041" sldId="306"/>
        </pc:sldMkLst>
        <pc:spChg chg="mod">
          <ac:chgData name="Lena Stenbrink" userId="76d668a3-1792-4eeb-8f69-f11d233818cd" providerId="ADAL" clId="{4FFC9DE4-E871-4A7B-B978-23B7EA32B8B4}" dt="2023-02-24T15:43:14.816" v="141" actId="1035"/>
          <ac:spMkLst>
            <pc:docMk/>
            <pc:sldMk cId="1458558041" sldId="306"/>
            <ac:spMk id="3" creationId="{636CDDA3-A084-A71D-9DC8-B57889457AFD}"/>
          </ac:spMkLst>
        </pc:spChg>
      </pc:sldChg>
      <pc:sldChg chg="modSp mod">
        <pc:chgData name="Lena Stenbrink" userId="76d668a3-1792-4eeb-8f69-f11d233818cd" providerId="ADAL" clId="{4FFC9DE4-E871-4A7B-B978-23B7EA32B8B4}" dt="2023-02-24T15:43:43.875" v="159" actId="1037"/>
        <pc:sldMkLst>
          <pc:docMk/>
          <pc:sldMk cId="1393440674" sldId="307"/>
        </pc:sldMkLst>
        <pc:spChg chg="mod">
          <ac:chgData name="Lena Stenbrink" userId="76d668a3-1792-4eeb-8f69-f11d233818cd" providerId="ADAL" clId="{4FFC9DE4-E871-4A7B-B978-23B7EA32B8B4}" dt="2023-02-24T15:43:43.875" v="159" actId="1037"/>
          <ac:spMkLst>
            <pc:docMk/>
            <pc:sldMk cId="1393440674" sldId="307"/>
            <ac:spMk id="3" creationId="{FAB4D529-D341-92DA-04B1-38D3EF269D0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532FD2F5-1F6A-490B-A287-825244541E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469719A1-A954-44AF-B97C-16F922C6382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92C7539-CC02-408F-966F-5F90CCAC9D2D}" type="datetimeFigureOut">
              <a:rPr lang="sv-SE" smtClean="0"/>
              <a:t>2023-02-24</a:t>
            </a:fld>
            <a:endParaRPr lang="sv-SE"/>
          </a:p>
        </p:txBody>
      </p:sp>
      <p:sp>
        <p:nvSpPr>
          <p:cNvPr id="4" name="Platshållare för sidfot 3">
            <a:extLst>
              <a:ext uri="{FF2B5EF4-FFF2-40B4-BE49-F238E27FC236}">
                <a16:creationId xmlns:a16="http://schemas.microsoft.com/office/drawing/2014/main" id="{BC5A02A1-E053-4FEC-AF4C-AE246852043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5A9CB5C6-60A1-4C83-9B33-29E455491AA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5AEC4CE-C2B5-4147-8A67-A971DD30EB10}" type="slidenum">
              <a:rPr lang="sv-SE" smtClean="0"/>
              <a:t>‹#›</a:t>
            </a:fld>
            <a:endParaRPr lang="sv-SE"/>
          </a:p>
        </p:txBody>
      </p:sp>
    </p:spTree>
    <p:extLst>
      <p:ext uri="{BB962C8B-B14F-4D97-AF65-F5344CB8AC3E}">
        <p14:creationId xmlns:p14="http://schemas.microsoft.com/office/powerpoint/2010/main" val="3201851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9D87B-B5FC-436A-B375-09BC3597837A}" type="datetimeFigureOut">
              <a:rPr lang="sv-SE" smtClean="0"/>
              <a:t>2023-02-24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8DAC6-6BFF-4C04-BE07-4E1D4B653556}" type="slidenum">
              <a:rPr lang="sv-SE" smtClean="0"/>
              <a:t>‹#›</a:t>
            </a:fld>
            <a:endParaRPr lang="sv-SE"/>
          </a:p>
        </p:txBody>
      </p:sp>
    </p:spTree>
    <p:extLst>
      <p:ext uri="{BB962C8B-B14F-4D97-AF65-F5344CB8AC3E}">
        <p14:creationId xmlns:p14="http://schemas.microsoft.com/office/powerpoint/2010/main" val="1371974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4F121B1-B7C8-4251-A4E7-92D4B87ED843}"/>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5" name="Platshållare för sidfot 4">
            <a:extLst>
              <a:ext uri="{FF2B5EF4-FFF2-40B4-BE49-F238E27FC236}">
                <a16:creationId xmlns:a16="http://schemas.microsoft.com/office/drawing/2014/main" id="{B7404013-0B03-4E02-B587-45F4D451136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6BF4277-B7BF-4796-932D-AE496FBDF07D}"/>
              </a:ext>
            </a:extLst>
          </p:cNvPr>
          <p:cNvSpPr>
            <a:spLocks noGrp="1"/>
          </p:cNvSpPr>
          <p:nvPr>
            <p:ph type="sldNum" sz="quarter" idx="12"/>
          </p:nvPr>
        </p:nvSpPr>
        <p:spPr/>
        <p:txBody>
          <a:bodyPr/>
          <a:lstStyle/>
          <a:p>
            <a:fld id="{31D03D51-1377-4576-B59A-4E891A96BA1A}" type="slidenum">
              <a:rPr lang="sv-SE" smtClean="0"/>
              <a:t>‹#›</a:t>
            </a:fld>
            <a:endParaRPr lang="sv-SE"/>
          </a:p>
        </p:txBody>
      </p:sp>
      <p:pic>
        <p:nvPicPr>
          <p:cNvPr id="11" name="Bildobjekt 10">
            <a:extLst>
              <a:ext uri="{FF2B5EF4-FFF2-40B4-BE49-F238E27FC236}">
                <a16:creationId xmlns:a16="http://schemas.microsoft.com/office/drawing/2014/main" id="{CA1B356A-6645-4A05-807C-4CC7DEC2C2F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323199" y="1246909"/>
            <a:ext cx="7545602" cy="5290668"/>
          </a:xfrm>
          <a:prstGeom prst="rect">
            <a:avLst/>
          </a:prstGeom>
        </p:spPr>
      </p:pic>
      <p:sp>
        <p:nvSpPr>
          <p:cNvPr id="2" name="textruta 1">
            <a:extLst>
              <a:ext uri="{FF2B5EF4-FFF2-40B4-BE49-F238E27FC236}">
                <a16:creationId xmlns:a16="http://schemas.microsoft.com/office/drawing/2014/main" id="{B088EE3E-8040-4173-8B1E-684B4F6E3294}"/>
              </a:ext>
            </a:extLst>
          </p:cNvPr>
          <p:cNvSpPr txBox="1"/>
          <p:nvPr userDrawn="1"/>
        </p:nvSpPr>
        <p:spPr>
          <a:xfrm>
            <a:off x="1827759" y="235892"/>
            <a:ext cx="8532277"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4400" dirty="0">
                <a:solidFill>
                  <a:srgbClr val="891C00"/>
                </a:solidFill>
              </a:rPr>
              <a:t>FoU i Sörmland</a:t>
            </a:r>
            <a:endParaRPr lang="sv-SE" sz="4400" dirty="0"/>
          </a:p>
        </p:txBody>
      </p:sp>
      <p:sp>
        <p:nvSpPr>
          <p:cNvPr id="3" name="textruta 2">
            <a:extLst>
              <a:ext uri="{FF2B5EF4-FFF2-40B4-BE49-F238E27FC236}">
                <a16:creationId xmlns:a16="http://schemas.microsoft.com/office/drawing/2014/main" id="{2EDDAA74-FD01-4E44-B3C3-8CC38ABCE058}"/>
              </a:ext>
            </a:extLst>
          </p:cNvPr>
          <p:cNvSpPr txBox="1"/>
          <p:nvPr userDrawn="1"/>
        </p:nvSpPr>
        <p:spPr>
          <a:xfrm>
            <a:off x="1809802" y="842462"/>
            <a:ext cx="8550234"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2000" dirty="0">
                <a:solidFill>
                  <a:srgbClr val="891C00"/>
                </a:solidFill>
              </a:rPr>
              <a:t>Kommuner &amp; region i samverkan</a:t>
            </a:r>
          </a:p>
          <a:p>
            <a:endParaRPr lang="sv-SE" dirty="0"/>
          </a:p>
        </p:txBody>
      </p:sp>
    </p:spTree>
    <p:extLst>
      <p:ext uri="{BB962C8B-B14F-4D97-AF65-F5344CB8AC3E}">
        <p14:creationId xmlns:p14="http://schemas.microsoft.com/office/powerpoint/2010/main" val="34285444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065532" y="5421664"/>
            <a:ext cx="6044750" cy="840221"/>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p>
            <a:fld id="{F60C3B27-7471-409C-AF6F-732C5E7EAB41}" type="datetime1">
              <a:rPr lang="sv-SE" smtClean="0"/>
              <a:t>2023-02-24</a:t>
            </a:fld>
            <a:endParaRPr lang="sv-SE" dirty="0"/>
          </a:p>
        </p:txBody>
      </p:sp>
      <p:sp>
        <p:nvSpPr>
          <p:cNvPr id="5" name="Platshållare för sidfot 4"/>
          <p:cNvSpPr>
            <a:spLocks noGrp="1"/>
          </p:cNvSpPr>
          <p:nvPr>
            <p:ph type="ftr" sz="quarter" idx="11"/>
          </p:nvPr>
        </p:nvSpPr>
        <p:spPr/>
        <p:txBody>
          <a:bodyPr/>
          <a:lstStyle/>
          <a:p>
            <a:r>
              <a:rPr lang="sv-SE"/>
              <a:t>FoU i Sörmland</a:t>
            </a:r>
          </a:p>
        </p:txBody>
      </p:sp>
      <p:sp>
        <p:nvSpPr>
          <p:cNvPr id="6" name="Platshållare för bildnummer 5"/>
          <p:cNvSpPr>
            <a:spLocks noGrp="1"/>
          </p:cNvSpPr>
          <p:nvPr>
            <p:ph type="sldNum" sz="quarter" idx="12"/>
          </p:nvPr>
        </p:nvSpPr>
        <p:spPr/>
        <p:txBody>
          <a:bodyPr/>
          <a:lstStyle/>
          <a:p>
            <a:fld id="{5E82670D-ED1A-4DA8-AAA0-8B1DFD23C8A4}" type="slidenum">
              <a:rPr lang="sv-SE" smtClean="0"/>
              <a:t>‹#›</a:t>
            </a:fld>
            <a:endParaRPr lang="sv-SE" dirty="0"/>
          </a:p>
        </p:txBody>
      </p:sp>
      <p:sp>
        <p:nvSpPr>
          <p:cNvPr id="8" name="Platshållare för bild 7"/>
          <p:cNvSpPr>
            <a:spLocks noGrp="1"/>
          </p:cNvSpPr>
          <p:nvPr>
            <p:ph type="pic" sz="quarter" idx="13"/>
          </p:nvPr>
        </p:nvSpPr>
        <p:spPr>
          <a:xfrm>
            <a:off x="3065532" y="1755972"/>
            <a:ext cx="6044750" cy="3377016"/>
          </a:xfrm>
        </p:spPr>
        <p:txBody>
          <a:bodyPr/>
          <a:lstStyle/>
          <a:p>
            <a:r>
              <a:rPr lang="sv-SE"/>
              <a:t>Klicka på ikonen för att lägga till en bild</a:t>
            </a:r>
            <a:endParaRPr lang="sv-SE" dirty="0"/>
          </a:p>
        </p:txBody>
      </p:sp>
      <p:sp>
        <p:nvSpPr>
          <p:cNvPr id="10" name="Platshållare för text 9"/>
          <p:cNvSpPr>
            <a:spLocks noGrp="1"/>
          </p:cNvSpPr>
          <p:nvPr>
            <p:ph type="body" sz="quarter" idx="14" hasCustomPrompt="1"/>
          </p:nvPr>
        </p:nvSpPr>
        <p:spPr>
          <a:xfrm>
            <a:off x="1730347" y="478780"/>
            <a:ext cx="8715121" cy="914400"/>
          </a:xfrm>
        </p:spPr>
        <p:txBody>
          <a:bodyPr>
            <a:normAutofit/>
          </a:bodyPr>
          <a:lstStyle>
            <a:lvl1pPr>
              <a:defRPr sz="4400">
                <a:solidFill>
                  <a:srgbClr val="891C00"/>
                </a:solidFill>
              </a:defRPr>
            </a:lvl1pPr>
          </a:lstStyle>
          <a:p>
            <a:pPr lvl="0"/>
            <a:r>
              <a:rPr lang="sv-SE" dirty="0"/>
              <a:t>Klicka här för att skriva rubrik</a:t>
            </a:r>
          </a:p>
        </p:txBody>
      </p:sp>
    </p:spTree>
    <p:extLst>
      <p:ext uri="{BB962C8B-B14F-4D97-AF65-F5344CB8AC3E}">
        <p14:creationId xmlns:p14="http://schemas.microsoft.com/office/powerpoint/2010/main" val="830804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ög bild till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7" name="Platshållare för bild 6"/>
          <p:cNvSpPr>
            <a:spLocks noGrp="1"/>
          </p:cNvSpPr>
          <p:nvPr>
            <p:ph type="pic" sz="quarter" idx="13"/>
          </p:nvPr>
        </p:nvSpPr>
        <p:spPr>
          <a:xfrm>
            <a:off x="1270000" y="1165225"/>
            <a:ext cx="3503613" cy="4765675"/>
          </a:xfrm>
        </p:spPr>
        <p:txBody>
          <a:bodyPr/>
          <a:lstStyle/>
          <a:p>
            <a:r>
              <a:rPr lang="sv-SE"/>
              <a:t>Klicka på ikonen för att lägga till en bild</a:t>
            </a:r>
          </a:p>
        </p:txBody>
      </p:sp>
      <p:sp>
        <p:nvSpPr>
          <p:cNvPr id="9" name="Platshållare för text 8"/>
          <p:cNvSpPr>
            <a:spLocks noGrp="1"/>
          </p:cNvSpPr>
          <p:nvPr>
            <p:ph type="body" sz="quarter" idx="14"/>
          </p:nvPr>
        </p:nvSpPr>
        <p:spPr>
          <a:xfrm>
            <a:off x="5016500" y="1165225"/>
            <a:ext cx="6101957"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383742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vadratisk bild till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7" name="Platshållare för bild 6"/>
          <p:cNvSpPr>
            <a:spLocks noGrp="1"/>
          </p:cNvSpPr>
          <p:nvPr>
            <p:ph type="pic" sz="quarter" idx="13"/>
          </p:nvPr>
        </p:nvSpPr>
        <p:spPr>
          <a:xfrm>
            <a:off x="1270000" y="1165225"/>
            <a:ext cx="5074156" cy="4765675"/>
          </a:xfrm>
        </p:spPr>
        <p:txBody>
          <a:bodyPr/>
          <a:lstStyle/>
          <a:p>
            <a:r>
              <a:rPr lang="sv-SE"/>
              <a:t>Klicka på ikonen för att lägga till en bild</a:t>
            </a:r>
          </a:p>
        </p:txBody>
      </p:sp>
      <p:sp>
        <p:nvSpPr>
          <p:cNvPr id="9" name="Platshållare för text 8"/>
          <p:cNvSpPr>
            <a:spLocks noGrp="1"/>
          </p:cNvSpPr>
          <p:nvPr>
            <p:ph type="body" sz="quarter" idx="14"/>
          </p:nvPr>
        </p:nvSpPr>
        <p:spPr>
          <a:xfrm>
            <a:off x="6497903" y="1165225"/>
            <a:ext cx="4620553"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266415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 platshållare hög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1151056" y="1295400"/>
            <a:ext cx="4796590" cy="4660900"/>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16" hasCustomPrompt="1"/>
          </p:nvPr>
        </p:nvSpPr>
        <p:spPr>
          <a:xfrm>
            <a:off x="6036657" y="1295400"/>
            <a:ext cx="4865033" cy="4660900"/>
          </a:xfrm>
        </p:spPr>
        <p:txBody>
          <a:bodyPr/>
          <a:lstStyle>
            <a:lvl1pPr>
              <a:defRPr/>
            </a:lvl1pPr>
          </a:lstStyle>
          <a:p>
            <a:pPr lvl="0"/>
            <a:r>
              <a:rPr lang="sv-SE" dirty="0"/>
              <a:t>Klicka på en ikon för att lägga in valt innehåll</a:t>
            </a:r>
          </a:p>
        </p:txBody>
      </p:sp>
    </p:spTree>
    <p:extLst>
      <p:ext uri="{BB962C8B-B14F-4D97-AF65-F5344CB8AC3E}">
        <p14:creationId xmlns:p14="http://schemas.microsoft.com/office/powerpoint/2010/main" val="1501521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m platshållare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6497903" y="1295400"/>
            <a:ext cx="4620553" cy="4660900"/>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innehåll 6"/>
          <p:cNvSpPr>
            <a:spLocks noGrp="1"/>
          </p:cNvSpPr>
          <p:nvPr>
            <p:ph sz="quarter" idx="15" hasCustomPrompt="1"/>
          </p:nvPr>
        </p:nvSpPr>
        <p:spPr>
          <a:xfrm>
            <a:off x="1143000" y="1295400"/>
            <a:ext cx="5241925" cy="4660900"/>
          </a:xfrm>
        </p:spPr>
        <p:txBody>
          <a:bodyPr/>
          <a:lstStyle>
            <a:lvl1pPr>
              <a:defRPr/>
            </a:lvl1pPr>
          </a:lstStyle>
          <a:p>
            <a:pPr lvl="0"/>
            <a:r>
              <a:rPr lang="sv-SE" dirty="0"/>
              <a:t>Klicka på ikonen för att lägga till innehåll</a:t>
            </a:r>
          </a:p>
        </p:txBody>
      </p:sp>
    </p:spTree>
    <p:extLst>
      <p:ext uri="{BB962C8B-B14F-4D97-AF65-F5344CB8AC3E}">
        <p14:creationId xmlns:p14="http://schemas.microsoft.com/office/powerpoint/2010/main" val="479812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och valfritt innehåll">
    <p:spTree>
      <p:nvGrpSpPr>
        <p:cNvPr id="1" name=""/>
        <p:cNvGrpSpPr/>
        <p:nvPr/>
      </p:nvGrpSpPr>
      <p:grpSpPr>
        <a:xfrm>
          <a:off x="0" y="0"/>
          <a:ext cx="0" cy="0"/>
          <a:chOff x="0" y="0"/>
          <a:chExt cx="0" cy="0"/>
        </a:xfrm>
      </p:grpSpPr>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10" name="Platshållare för innehåll 10">
            <a:extLst>
              <a:ext uri="{FF2B5EF4-FFF2-40B4-BE49-F238E27FC236}">
                <a16:creationId xmlns:a16="http://schemas.microsoft.com/office/drawing/2014/main" id="{19C29F68-BD08-4C7A-809B-3091FA46F327}"/>
              </a:ext>
            </a:extLst>
          </p:cNvPr>
          <p:cNvSpPr>
            <a:spLocks noGrp="1"/>
          </p:cNvSpPr>
          <p:nvPr>
            <p:ph sz="quarter" idx="16"/>
          </p:nvPr>
        </p:nvSpPr>
        <p:spPr>
          <a:xfrm>
            <a:off x="1142965" y="1295400"/>
            <a:ext cx="10439435" cy="4903922"/>
          </a:xfrm>
        </p:spPr>
        <p:txBody>
          <a:bodyPr/>
          <a:lstStyle>
            <a:lvl1pPr marL="457200" indent="-457200" algn="l">
              <a:buFont typeface="Arial" panose="020B0604020202020204" pitchFamily="34" charset="0"/>
              <a:buChar cha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238050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tomma platshållare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6497903" y="1165225"/>
            <a:ext cx="4620553"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15" hasCustomPrompt="1"/>
          </p:nvPr>
        </p:nvSpPr>
        <p:spPr>
          <a:xfrm>
            <a:off x="1270000" y="3617913"/>
            <a:ext cx="5073650" cy="2338387"/>
          </a:xfrm>
        </p:spPr>
        <p:txBody>
          <a:bodyPr/>
          <a:lstStyle/>
          <a:p>
            <a:pPr lvl="0"/>
            <a:r>
              <a:rPr lang="sv-SE" dirty="0"/>
              <a:t>Klicka på en ikon för att lägga in valt innehåll</a:t>
            </a:r>
          </a:p>
        </p:txBody>
      </p:sp>
      <p:sp>
        <p:nvSpPr>
          <p:cNvPr id="13" name="Platshållare för innehåll 12"/>
          <p:cNvSpPr>
            <a:spLocks noGrp="1"/>
          </p:cNvSpPr>
          <p:nvPr>
            <p:ph sz="quarter" idx="16" hasCustomPrompt="1"/>
          </p:nvPr>
        </p:nvSpPr>
        <p:spPr>
          <a:xfrm>
            <a:off x="1270000" y="1157330"/>
            <a:ext cx="5073650" cy="2379663"/>
          </a:xfrm>
        </p:spPr>
        <p:txBody>
          <a:bodyPr/>
          <a:lstStyle>
            <a:lvl1pPr>
              <a:defRPr baseline="0"/>
            </a:lvl1pPr>
          </a:lstStyle>
          <a:p>
            <a:pPr lvl="0"/>
            <a:r>
              <a:rPr lang="sv-SE" dirty="0"/>
              <a:t>Klicka på en ikon för att lägga in valt innehåll</a:t>
            </a:r>
          </a:p>
        </p:txBody>
      </p:sp>
    </p:spTree>
    <p:extLst>
      <p:ext uri="{BB962C8B-B14F-4D97-AF65-F5344CB8AC3E}">
        <p14:creationId xmlns:p14="http://schemas.microsoft.com/office/powerpoint/2010/main" val="2387312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8BB4B6F4-FBD3-4404-A654-6D47786ABA3D}" type="datetime1">
              <a:rPr lang="sv-SE" smtClean="0"/>
              <a:t>2023-02-24</a:t>
            </a:fld>
            <a:endParaRPr lang="sv-SE" dirty="0"/>
          </a:p>
        </p:txBody>
      </p:sp>
      <p:sp>
        <p:nvSpPr>
          <p:cNvPr id="4" name="Platshållare för sidfot 3"/>
          <p:cNvSpPr>
            <a:spLocks noGrp="1"/>
          </p:cNvSpPr>
          <p:nvPr>
            <p:ph type="ftr" sz="quarter" idx="11"/>
          </p:nvPr>
        </p:nvSpPr>
        <p:spPr/>
        <p:txBody>
          <a:bodyPr/>
          <a:lstStyle/>
          <a:p>
            <a:r>
              <a:rPr lang="sv-SE"/>
              <a:t>FoU i Sörmland</a:t>
            </a:r>
            <a:endParaRPr lang="sv-SE" dirty="0"/>
          </a:p>
        </p:txBody>
      </p:sp>
      <p:sp>
        <p:nvSpPr>
          <p:cNvPr id="5" name="Platshållare för bildnummer 4"/>
          <p:cNvSpPr>
            <a:spLocks noGrp="1"/>
          </p:cNvSpPr>
          <p:nvPr>
            <p:ph type="sldNum" sz="quarter" idx="12"/>
          </p:nvPr>
        </p:nvSpPr>
        <p:spPr/>
        <p:txBody>
          <a:bodyPr/>
          <a:lstStyle/>
          <a:p>
            <a:fld id="{84BFD868-83CE-434D-86EF-717B42CD7FB8}" type="slidenum">
              <a:rPr lang="sv-SE" smtClean="0"/>
              <a:pPr/>
              <a:t>‹#›</a:t>
            </a:fld>
            <a:endParaRPr lang="sv-SE" dirty="0"/>
          </a:p>
        </p:txBody>
      </p:sp>
      <p:sp>
        <p:nvSpPr>
          <p:cNvPr id="10" name="Rubrik 1"/>
          <p:cNvSpPr txBox="1">
            <a:spLocks/>
          </p:cNvSpPr>
          <p:nvPr userDrawn="1"/>
        </p:nvSpPr>
        <p:spPr>
          <a:xfrm>
            <a:off x="1142965" y="291314"/>
            <a:ext cx="10439435" cy="81729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kern="1200">
                <a:solidFill>
                  <a:srgbClr val="821010"/>
                </a:solidFill>
                <a:effectLst/>
                <a:latin typeface="+mj-lt"/>
                <a:ea typeface="+mj-ea"/>
                <a:cs typeface="+mj-cs"/>
              </a:defRPr>
            </a:lvl1pPr>
          </a:lstStyle>
          <a:p>
            <a:r>
              <a:rPr lang="sv-SE" dirty="0"/>
              <a:t>Klicka här för att ändra format</a:t>
            </a:r>
          </a:p>
        </p:txBody>
      </p:sp>
      <p:sp>
        <p:nvSpPr>
          <p:cNvPr id="13" name="Platshållare för media 12"/>
          <p:cNvSpPr>
            <a:spLocks noGrp="1"/>
          </p:cNvSpPr>
          <p:nvPr>
            <p:ph type="media" sz="quarter" idx="16"/>
          </p:nvPr>
        </p:nvSpPr>
        <p:spPr>
          <a:xfrm>
            <a:off x="1116013" y="1263959"/>
            <a:ext cx="4572000" cy="2879725"/>
          </a:xfrm>
        </p:spPr>
        <p:txBody>
          <a:bodyPr/>
          <a:lstStyle/>
          <a:p>
            <a:r>
              <a:rPr lang="sv-SE"/>
              <a:t>Klicka på ikonen för att lägga till ett medieklipp</a:t>
            </a:r>
            <a:endParaRPr lang="sv-SE" dirty="0"/>
          </a:p>
        </p:txBody>
      </p:sp>
      <p:sp>
        <p:nvSpPr>
          <p:cNvPr id="15" name="Platshållare för text 14"/>
          <p:cNvSpPr>
            <a:spLocks noGrp="1"/>
          </p:cNvSpPr>
          <p:nvPr>
            <p:ph type="body" sz="quarter" idx="17"/>
          </p:nvPr>
        </p:nvSpPr>
        <p:spPr>
          <a:xfrm>
            <a:off x="5907088" y="1263650"/>
            <a:ext cx="4548187" cy="2879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7" name="Platshållare för text 16"/>
          <p:cNvSpPr>
            <a:spLocks noGrp="1"/>
          </p:cNvSpPr>
          <p:nvPr>
            <p:ph type="body" sz="quarter" idx="18"/>
          </p:nvPr>
        </p:nvSpPr>
        <p:spPr>
          <a:xfrm>
            <a:off x="1116013" y="4248150"/>
            <a:ext cx="9339262" cy="1666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71295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2071C796-5722-4296-928E-D0289B43C31D}" type="datetime1">
              <a:rPr lang="sv-SE" smtClean="0"/>
              <a:t>2023-02-24</a:t>
            </a:fld>
            <a:endParaRPr lang="sv-SE"/>
          </a:p>
        </p:txBody>
      </p:sp>
      <p:sp>
        <p:nvSpPr>
          <p:cNvPr id="6" name="Platshållare för sidfot 5"/>
          <p:cNvSpPr>
            <a:spLocks noGrp="1"/>
          </p:cNvSpPr>
          <p:nvPr>
            <p:ph type="ftr" sz="quarter" idx="11"/>
          </p:nvPr>
        </p:nvSpPr>
        <p:spPr/>
        <p:txBody>
          <a:bodyPr/>
          <a:lstStyle/>
          <a:p>
            <a:r>
              <a:rPr lang="sv-SE"/>
              <a:t>FoU i Sörmland</a:t>
            </a:r>
          </a:p>
        </p:txBody>
      </p:sp>
      <p:sp>
        <p:nvSpPr>
          <p:cNvPr id="7" name="Platshållare för bildnummer 6"/>
          <p:cNvSpPr>
            <a:spLocks noGrp="1"/>
          </p:cNvSpPr>
          <p:nvPr>
            <p:ph type="sldNum" sz="quarter" idx="12"/>
          </p:nvPr>
        </p:nvSpPr>
        <p:spPr/>
        <p:txBody>
          <a:bodyPr/>
          <a:lstStyle/>
          <a:p>
            <a:fld id="{5E82670D-ED1A-4DA8-AAA0-8B1DFD23C8A4}" type="slidenum">
              <a:rPr lang="sv-SE" smtClean="0"/>
              <a:t>‹#›</a:t>
            </a:fld>
            <a:endParaRPr lang="sv-SE"/>
          </a:p>
        </p:txBody>
      </p:sp>
      <p:sp>
        <p:nvSpPr>
          <p:cNvPr id="8" name="Rubrik 1"/>
          <p:cNvSpPr txBox="1">
            <a:spLocks/>
          </p:cNvSpPr>
          <p:nvPr userDrawn="1"/>
        </p:nvSpPr>
        <p:spPr>
          <a:xfrm>
            <a:off x="1142965" y="291314"/>
            <a:ext cx="10439435" cy="81729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kern="1200">
                <a:solidFill>
                  <a:srgbClr val="821010"/>
                </a:solidFill>
                <a:effectLst/>
                <a:latin typeface="+mj-lt"/>
                <a:ea typeface="+mj-ea"/>
                <a:cs typeface="+mj-cs"/>
              </a:defRPr>
            </a:lvl1pPr>
          </a:lstStyle>
          <a:p>
            <a:r>
              <a:rPr lang="sv-SE" dirty="0"/>
              <a:t>Klicka här för att ändra format</a:t>
            </a:r>
          </a:p>
        </p:txBody>
      </p:sp>
      <p:sp>
        <p:nvSpPr>
          <p:cNvPr id="9" name="Platshållare för media 12"/>
          <p:cNvSpPr>
            <a:spLocks noGrp="1"/>
          </p:cNvSpPr>
          <p:nvPr>
            <p:ph type="media" sz="quarter" idx="16"/>
          </p:nvPr>
        </p:nvSpPr>
        <p:spPr>
          <a:xfrm>
            <a:off x="1116013" y="1263959"/>
            <a:ext cx="4572000" cy="2879725"/>
          </a:xfrm>
        </p:spPr>
        <p:txBody>
          <a:bodyPr/>
          <a:lstStyle/>
          <a:p>
            <a:r>
              <a:rPr lang="sv-SE"/>
              <a:t>Klicka på ikonen för att lägga till ett medieklipp</a:t>
            </a:r>
            <a:endParaRPr lang="sv-SE" dirty="0"/>
          </a:p>
        </p:txBody>
      </p:sp>
      <p:sp>
        <p:nvSpPr>
          <p:cNvPr id="10" name="Platshållare för text 14"/>
          <p:cNvSpPr>
            <a:spLocks noGrp="1"/>
          </p:cNvSpPr>
          <p:nvPr>
            <p:ph type="body" sz="quarter" idx="17"/>
          </p:nvPr>
        </p:nvSpPr>
        <p:spPr>
          <a:xfrm>
            <a:off x="5907088" y="1263650"/>
            <a:ext cx="4548187" cy="2879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text 16"/>
          <p:cNvSpPr>
            <a:spLocks noGrp="1"/>
          </p:cNvSpPr>
          <p:nvPr>
            <p:ph type="body" sz="quarter" idx="18"/>
          </p:nvPr>
        </p:nvSpPr>
        <p:spPr>
          <a:xfrm>
            <a:off x="1116013" y="4248150"/>
            <a:ext cx="9339262" cy="1666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05390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Svart rubrik">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4F121B1-B7C8-4251-A4E7-92D4B87ED843}"/>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5" name="Platshållare för sidfot 4">
            <a:extLst>
              <a:ext uri="{FF2B5EF4-FFF2-40B4-BE49-F238E27FC236}">
                <a16:creationId xmlns:a16="http://schemas.microsoft.com/office/drawing/2014/main" id="{B7404013-0B03-4E02-B587-45F4D451136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6BF4277-B7BF-4796-932D-AE496FBDF07D}"/>
              </a:ext>
            </a:extLst>
          </p:cNvPr>
          <p:cNvSpPr>
            <a:spLocks noGrp="1"/>
          </p:cNvSpPr>
          <p:nvPr>
            <p:ph type="sldNum" sz="quarter" idx="12"/>
          </p:nvPr>
        </p:nvSpPr>
        <p:spPr/>
        <p:txBody>
          <a:bodyPr/>
          <a:lstStyle/>
          <a:p>
            <a:fld id="{31D03D51-1377-4576-B59A-4E891A96BA1A}" type="slidenum">
              <a:rPr lang="sv-SE" smtClean="0"/>
              <a:t>‹#›</a:t>
            </a:fld>
            <a:endParaRPr lang="sv-SE"/>
          </a:p>
        </p:txBody>
      </p:sp>
      <p:pic>
        <p:nvPicPr>
          <p:cNvPr id="11" name="Bildobjekt 10" descr="En bild som visar text, klocka&#10;&#10;Automatiskt genererad beskrivning">
            <a:extLst>
              <a:ext uri="{FF2B5EF4-FFF2-40B4-BE49-F238E27FC236}">
                <a16:creationId xmlns:a16="http://schemas.microsoft.com/office/drawing/2014/main" id="{CA1B356A-6645-4A05-807C-4CC7DEC2C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41628" y="1346899"/>
            <a:ext cx="7708744" cy="4724123"/>
          </a:xfrm>
          <a:prstGeom prst="rect">
            <a:avLst/>
          </a:prstGeom>
        </p:spPr>
      </p:pic>
      <p:sp>
        <p:nvSpPr>
          <p:cNvPr id="13" name="Platshållare för text 12">
            <a:extLst>
              <a:ext uri="{FF2B5EF4-FFF2-40B4-BE49-F238E27FC236}">
                <a16:creationId xmlns:a16="http://schemas.microsoft.com/office/drawing/2014/main" id="{19950B36-67CA-4E80-87D6-896A516BAD22}"/>
              </a:ext>
            </a:extLst>
          </p:cNvPr>
          <p:cNvSpPr>
            <a:spLocks noGrp="1"/>
          </p:cNvSpPr>
          <p:nvPr>
            <p:ph type="body" sz="quarter" idx="13"/>
          </p:nvPr>
        </p:nvSpPr>
        <p:spPr>
          <a:xfrm>
            <a:off x="1828810" y="304721"/>
            <a:ext cx="8532277" cy="636113"/>
          </a:xfrm>
        </p:spPr>
        <p:txBody>
          <a:bodyPr>
            <a:normAutofit/>
          </a:bodyPr>
          <a:lstStyle>
            <a:lvl1pPr marL="0" indent="0" algn="ctr">
              <a:buNone/>
              <a:defRPr sz="4400">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sv-SE"/>
              <a:t>Klicka här för att ändra format på bakgrundstexten</a:t>
            </a:r>
          </a:p>
        </p:txBody>
      </p:sp>
      <p:sp>
        <p:nvSpPr>
          <p:cNvPr id="15" name="Platshållare för text 14">
            <a:extLst>
              <a:ext uri="{FF2B5EF4-FFF2-40B4-BE49-F238E27FC236}">
                <a16:creationId xmlns:a16="http://schemas.microsoft.com/office/drawing/2014/main" id="{9C6F44AC-DD29-41D1-968D-BFDF311241EF}"/>
              </a:ext>
            </a:extLst>
          </p:cNvPr>
          <p:cNvSpPr>
            <a:spLocks noGrp="1"/>
          </p:cNvSpPr>
          <p:nvPr>
            <p:ph type="body" sz="quarter" idx="14"/>
          </p:nvPr>
        </p:nvSpPr>
        <p:spPr>
          <a:xfrm>
            <a:off x="1830913" y="849394"/>
            <a:ext cx="8531225" cy="442913"/>
          </a:xfrm>
        </p:spPr>
        <p:txBody>
          <a:bodyPr>
            <a:normAutofit/>
          </a:bodyPr>
          <a:lstStyle>
            <a:lvl1pPr marL="0" indent="0" algn="ctr">
              <a:buNone/>
              <a:defRPr sz="20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33941736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6F058C-8957-4A27-B6D8-9D8CB8FE6C29}"/>
              </a:ext>
            </a:extLst>
          </p:cNvPr>
          <p:cNvSpPr>
            <a:spLocks noGrp="1"/>
          </p:cNvSpPr>
          <p:nvPr>
            <p:ph type="title"/>
          </p:nvPr>
        </p:nvSpPr>
        <p:spPr>
          <a:xfrm>
            <a:off x="838200" y="365125"/>
            <a:ext cx="9659587"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84587A35-2B0A-4900-BFD3-5852AD981C5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520AC022-1F93-43CA-AC97-80B42D9F7F15}"/>
              </a:ext>
            </a:extLst>
          </p:cNvPr>
          <p:cNvSpPr>
            <a:spLocks noGrp="1"/>
          </p:cNvSpPr>
          <p:nvPr>
            <p:ph type="dt" sz="half" idx="10"/>
          </p:nvPr>
        </p:nvSpPr>
        <p:spPr/>
        <p:txBody>
          <a:bodyPr/>
          <a:lstStyle/>
          <a:p>
            <a:fld id="{F900A62A-DA16-4A1D-894E-3111611EA783}" type="datetimeFigureOut">
              <a:rPr lang="sv-SE" smtClean="0"/>
              <a:t>2023-02-24</a:t>
            </a:fld>
            <a:endParaRPr lang="sv-SE" dirty="0"/>
          </a:p>
        </p:txBody>
      </p:sp>
      <p:sp>
        <p:nvSpPr>
          <p:cNvPr id="5" name="Platshållare för sidfot 4">
            <a:extLst>
              <a:ext uri="{FF2B5EF4-FFF2-40B4-BE49-F238E27FC236}">
                <a16:creationId xmlns:a16="http://schemas.microsoft.com/office/drawing/2014/main" id="{1C8CD8D4-AB18-4359-9C15-D759C23F0001}"/>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B32BE5DE-A3BF-4376-B242-2F7C25E8FB92}"/>
              </a:ext>
            </a:extLst>
          </p:cNvPr>
          <p:cNvSpPr>
            <a:spLocks noGrp="1"/>
          </p:cNvSpPr>
          <p:nvPr>
            <p:ph type="sldNum" sz="quarter" idx="12"/>
          </p:nvPr>
        </p:nvSpPr>
        <p:spPr/>
        <p:txBody>
          <a:bodyPr/>
          <a:lstStyle/>
          <a:p>
            <a:fld id="{31D03D51-1377-4576-B59A-4E891A96BA1A}" type="slidenum">
              <a:rPr lang="sv-SE" smtClean="0"/>
              <a:t>‹#›</a:t>
            </a:fld>
            <a:endParaRPr lang="sv-SE" dirty="0"/>
          </a:p>
        </p:txBody>
      </p:sp>
    </p:spTree>
    <p:extLst>
      <p:ext uri="{BB962C8B-B14F-4D97-AF65-F5344CB8AC3E}">
        <p14:creationId xmlns:p14="http://schemas.microsoft.com/office/powerpoint/2010/main" val="3917179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3FBAD0-C284-4426-8DE0-FBC6396C27E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3DEC6BD-C30B-4C45-A046-75393494FCC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C57E385-EA24-47F1-961F-939298C1D92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1AB90C6-A47C-4728-B6E7-309D774F1401}"/>
              </a:ext>
            </a:extLst>
          </p:cNvPr>
          <p:cNvSpPr>
            <a:spLocks noGrp="1"/>
          </p:cNvSpPr>
          <p:nvPr>
            <p:ph type="dt" sz="half" idx="10"/>
          </p:nvPr>
        </p:nvSpPr>
        <p:spPr/>
        <p:txBody>
          <a:bodyPr/>
          <a:lstStyle/>
          <a:p>
            <a:r>
              <a:rPr lang="sv-SE" dirty="0"/>
              <a:t>2022-03-21</a:t>
            </a:r>
          </a:p>
        </p:txBody>
      </p:sp>
      <p:sp>
        <p:nvSpPr>
          <p:cNvPr id="6" name="Platshållare för sidfot 5">
            <a:extLst>
              <a:ext uri="{FF2B5EF4-FFF2-40B4-BE49-F238E27FC236}">
                <a16:creationId xmlns:a16="http://schemas.microsoft.com/office/drawing/2014/main" id="{F53F7F6A-EFD3-4E7C-BAF1-67527EA9C17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0C7BC03-A2B6-4A9B-9BFC-E7412105F48F}"/>
              </a:ext>
            </a:extLst>
          </p:cNvPr>
          <p:cNvSpPr>
            <a:spLocks noGrp="1"/>
          </p:cNvSpPr>
          <p:nvPr>
            <p:ph type="sldNum" sz="quarter" idx="12"/>
          </p:nvPr>
        </p:nvSpPr>
        <p:spPr/>
        <p:txBody>
          <a:bodyPr/>
          <a:lstStyle>
            <a:lvl1pPr>
              <a:defRPr/>
            </a:lvl1pPr>
          </a:lstStyle>
          <a:p>
            <a:fld id="{7057295C-648A-4462-B6C4-CF5C04D49F10}" type="slidenum">
              <a:rPr lang="sv-SE" smtClean="0"/>
              <a:pPr/>
              <a:t>‹#›</a:t>
            </a:fld>
            <a:endParaRPr lang="sv-SE" dirty="0"/>
          </a:p>
        </p:txBody>
      </p:sp>
    </p:spTree>
    <p:extLst>
      <p:ext uri="{BB962C8B-B14F-4D97-AF65-F5344CB8AC3E}">
        <p14:creationId xmlns:p14="http://schemas.microsoft.com/office/powerpoint/2010/main" val="404292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6E71A6-6FC8-4899-A188-15E9F5E01DCF}"/>
              </a:ext>
            </a:extLst>
          </p:cNvPr>
          <p:cNvSpPr>
            <a:spLocks noGrp="1"/>
          </p:cNvSpPr>
          <p:nvPr>
            <p:ph type="title"/>
          </p:nvPr>
        </p:nvSpPr>
        <p:spPr>
          <a:xfrm>
            <a:off x="839788" y="365125"/>
            <a:ext cx="9586747" cy="1325563"/>
          </a:xfrm>
        </p:spPr>
        <p:txBody>
          <a:body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B6392B61-47E7-4210-86A8-A386CC5863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2228F74-7FF6-416F-936A-B3018C485D3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a:extLst>
              <a:ext uri="{FF2B5EF4-FFF2-40B4-BE49-F238E27FC236}">
                <a16:creationId xmlns:a16="http://schemas.microsoft.com/office/drawing/2014/main" id="{27DAFF74-7830-461A-B154-3C4D3E780D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7B081E4-9DE8-4A48-9C1B-5FE1F6DEA98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21C1239-67CA-4EDB-B3EE-27819A318AF9}"/>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8" name="Platshållare för sidfot 7">
            <a:extLst>
              <a:ext uri="{FF2B5EF4-FFF2-40B4-BE49-F238E27FC236}">
                <a16:creationId xmlns:a16="http://schemas.microsoft.com/office/drawing/2014/main" id="{171BCE54-6A36-4846-9A13-36488A28A6E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A51597A-E27D-4468-8CC7-429FB73510F5}"/>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212555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3E702E-9397-43F8-997B-453B2B1095E8}"/>
              </a:ext>
            </a:extLst>
          </p:cNvPr>
          <p:cNvSpPr>
            <a:spLocks noGrp="1"/>
          </p:cNvSpPr>
          <p:nvPr>
            <p:ph type="title"/>
          </p:nvPr>
        </p:nvSpPr>
        <p:spPr>
          <a:xfrm>
            <a:off x="838200" y="365125"/>
            <a:ext cx="9623961" cy="1325563"/>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1AE32F5-EC0B-4B9E-89F1-20FA9BEBF2EF}"/>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4" name="Platshållare för sidfot 3">
            <a:extLst>
              <a:ext uri="{FF2B5EF4-FFF2-40B4-BE49-F238E27FC236}">
                <a16:creationId xmlns:a16="http://schemas.microsoft.com/office/drawing/2014/main" id="{DF9C39D0-6E29-4F7C-AA65-8E674567F1B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0FA75A4-D7F8-4DA4-8776-7BCE5F2CE53E}"/>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1188837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69C4F6F-9445-4A50-B741-80DF63037420}"/>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3" name="Platshållare för sidfot 2">
            <a:extLst>
              <a:ext uri="{FF2B5EF4-FFF2-40B4-BE49-F238E27FC236}">
                <a16:creationId xmlns:a16="http://schemas.microsoft.com/office/drawing/2014/main" id="{36251203-17A6-4E92-B3A3-C515CF80694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6FCE55B-4526-4486-AB1A-8E65983636BE}"/>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69426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16DD6E-4744-4E3A-9BCC-753997C44F9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2C1560F-A590-446E-A8E9-26DC4E4707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40F0C13-E7D4-4860-96BA-C350499F93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2BD1B5E-935D-4187-B591-D78454E613E9}"/>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6" name="Platshållare för sidfot 5">
            <a:extLst>
              <a:ext uri="{FF2B5EF4-FFF2-40B4-BE49-F238E27FC236}">
                <a16:creationId xmlns:a16="http://schemas.microsoft.com/office/drawing/2014/main" id="{B10AC9B5-BD2B-4091-8A4A-6F58AFE5CF0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4FBAF12-2267-4AF9-A6E6-72900D0F2310}"/>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2351358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C04AD1-D5DA-4AA1-BEAB-927CA17DA54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F7B7831-4EAE-43A5-B747-4B05E280C9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3B6813A4-9972-4CBF-BBBD-E9E411C07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AA84B46-808E-443F-84D4-695D6B374E10}"/>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6" name="Platshållare för sidfot 5">
            <a:extLst>
              <a:ext uri="{FF2B5EF4-FFF2-40B4-BE49-F238E27FC236}">
                <a16:creationId xmlns:a16="http://schemas.microsoft.com/office/drawing/2014/main" id="{E513FEB5-0CEB-4650-9344-F8EB2FDA475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97598E9-B41C-4C01-91E1-D8F5CF7C2846}"/>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3724771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4B746B-E1A6-4B4F-B917-9976D4F7E31C}"/>
              </a:ext>
            </a:extLst>
          </p:cNvPr>
          <p:cNvSpPr>
            <a:spLocks noGrp="1"/>
          </p:cNvSpPr>
          <p:nvPr>
            <p:ph type="title"/>
          </p:nvPr>
        </p:nvSpPr>
        <p:spPr>
          <a:xfrm>
            <a:off x="838200" y="365125"/>
            <a:ext cx="960021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2A5E3366-3941-45DA-9F0A-DB2916CFA6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5DD7822-B125-484B-944C-59EE6705A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dirty="0"/>
              <a:t>2022-03-21</a:t>
            </a:r>
          </a:p>
        </p:txBody>
      </p:sp>
      <p:sp>
        <p:nvSpPr>
          <p:cNvPr id="5" name="Platshållare för sidfot 4">
            <a:extLst>
              <a:ext uri="{FF2B5EF4-FFF2-40B4-BE49-F238E27FC236}">
                <a16:creationId xmlns:a16="http://schemas.microsoft.com/office/drawing/2014/main" id="{4D3F326A-5A2B-40E6-9028-8CD63D2D8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90D87A09-C454-4B35-9393-B53A005D7E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5FE34-7464-4958-840B-41E174D64F10}" type="slidenum">
              <a:rPr lang="sv-SE" smtClean="0"/>
              <a:pPr/>
              <a:t>‹#›</a:t>
            </a:fld>
            <a:endParaRPr lang="sv-SE" dirty="0"/>
          </a:p>
        </p:txBody>
      </p:sp>
      <p:sp>
        <p:nvSpPr>
          <p:cNvPr id="7" name="Rektangel 6">
            <a:extLst>
              <a:ext uri="{FF2B5EF4-FFF2-40B4-BE49-F238E27FC236}">
                <a16:creationId xmlns:a16="http://schemas.microsoft.com/office/drawing/2014/main" id="{15F08013-3A0D-40A4-B166-9B06143A7270}"/>
              </a:ext>
            </a:extLst>
          </p:cNvPr>
          <p:cNvSpPr/>
          <p:nvPr userDrawn="1"/>
        </p:nvSpPr>
        <p:spPr>
          <a:xfrm>
            <a:off x="0" y="0"/>
            <a:ext cx="672000" cy="6876000"/>
          </a:xfrm>
          <a:prstGeom prst="rect">
            <a:avLst/>
          </a:prstGeom>
          <a:solidFill>
            <a:srgbClr val="8EAD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8" name="Picture 3">
            <a:extLst>
              <a:ext uri="{FF2B5EF4-FFF2-40B4-BE49-F238E27FC236}">
                <a16:creationId xmlns:a16="http://schemas.microsoft.com/office/drawing/2014/main" id="{435EA13B-E608-4231-B126-C2FE80F82CCC}"/>
              </a:ext>
            </a:extLst>
          </p:cNvPr>
          <p:cNvPicPr>
            <a:picLocks noChangeAspect="1" noChangeArrowheads="1"/>
          </p:cNvPicPr>
          <p:nvPr userDrawn="1"/>
        </p:nvPicPr>
        <p:blipFill>
          <a:blip r:embed="rId20" cstate="print">
            <a:extLst>
              <a:ext uri="{28A0092B-C50C-407E-A947-70E740481C1C}">
                <a14:useLocalDpi xmlns:a14="http://schemas.microsoft.com/office/drawing/2010/main" val="0"/>
              </a:ext>
            </a:extLst>
          </a:blip>
          <a:stretch>
            <a:fillRect/>
          </a:stretch>
        </p:blipFill>
        <p:spPr bwMode="auto">
          <a:xfrm>
            <a:off x="11268088" y="5960276"/>
            <a:ext cx="764459" cy="764459"/>
          </a:xfrm>
          <a:prstGeom prst="rect">
            <a:avLst/>
          </a:prstGeom>
          <a:noFill/>
          <a:ln w="9525">
            <a:noFill/>
            <a:miter lim="800000"/>
            <a:headEnd/>
            <a:tailEnd/>
          </a:ln>
        </p:spPr>
      </p:pic>
      <p:pic>
        <p:nvPicPr>
          <p:cNvPr id="10" name="Bildobjekt 9">
            <a:extLst>
              <a:ext uri="{FF2B5EF4-FFF2-40B4-BE49-F238E27FC236}">
                <a16:creationId xmlns:a16="http://schemas.microsoft.com/office/drawing/2014/main" id="{44F37D1F-9E2B-45D6-A1D6-60F990F7F174}"/>
              </a:ext>
            </a:extLst>
          </p:cNvPr>
          <p:cNvPicPr>
            <a:picLocks noChangeAspect="1"/>
          </p:cNvPicPr>
          <p:nvPr userDrawn="1"/>
        </p:nvPicPr>
        <p:blipFill>
          <a:blip r:embed="rId21" cstate="print">
            <a:extLst>
              <a:ext uri="{28A0092B-C50C-407E-A947-70E740481C1C}">
                <a14:useLocalDpi xmlns:a14="http://schemas.microsoft.com/office/drawing/2010/main" val="0"/>
              </a:ext>
            </a:extLst>
          </a:blip>
          <a:srcRect/>
          <a:stretch/>
        </p:blipFill>
        <p:spPr>
          <a:xfrm>
            <a:off x="10812482" y="274711"/>
            <a:ext cx="1030097" cy="725503"/>
          </a:xfrm>
          <a:prstGeom prst="rect">
            <a:avLst/>
          </a:prstGeom>
        </p:spPr>
      </p:pic>
    </p:spTree>
    <p:extLst>
      <p:ext uri="{BB962C8B-B14F-4D97-AF65-F5344CB8AC3E}">
        <p14:creationId xmlns:p14="http://schemas.microsoft.com/office/powerpoint/2010/main" val="1933895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661" r:id="rId10"/>
    <p:sldLayoutId id="2147483667" r:id="rId11"/>
    <p:sldLayoutId id="2147483674" r:id="rId12"/>
    <p:sldLayoutId id="2147483676" r:id="rId13"/>
    <p:sldLayoutId id="2147483677" r:id="rId14"/>
    <p:sldLayoutId id="2147483682" r:id="rId15"/>
    <p:sldLayoutId id="2147483675" r:id="rId16"/>
    <p:sldLayoutId id="2147483678" r:id="rId17"/>
    <p:sldLayoutId id="2147483668" r:id="rId18"/>
  </p:sldLayoutIdLst>
  <p:txStyles>
    <p:titleStyle>
      <a:lvl1pPr algn="l" defTabSz="914400" rtl="0" eaLnBrk="1" latinLnBrk="0" hangingPunct="1">
        <a:lnSpc>
          <a:spcPct val="90000"/>
        </a:lnSpc>
        <a:spcBef>
          <a:spcPct val="0"/>
        </a:spcBef>
        <a:buNone/>
        <a:defRPr sz="4400" kern="1200">
          <a:solidFill>
            <a:srgbClr val="598E1C"/>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8EAD5D"/>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8EAD5D"/>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8EAD5D"/>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8EAD5D"/>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8EAD5D"/>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90B030D-3753-434F-A061-17002E41A0ED}"/>
              </a:ext>
            </a:extLst>
          </p:cNvPr>
          <p:cNvSpPr>
            <a:spLocks noGrp="1"/>
          </p:cNvSpPr>
          <p:nvPr>
            <p:ph type="body" sz="quarter" idx="13"/>
          </p:nvPr>
        </p:nvSpPr>
        <p:spPr>
          <a:xfrm>
            <a:off x="1997485" y="6038119"/>
            <a:ext cx="8532277" cy="636113"/>
          </a:xfrm>
        </p:spPr>
        <p:txBody>
          <a:bodyPr>
            <a:normAutofit/>
          </a:bodyPr>
          <a:lstStyle/>
          <a:p>
            <a:r>
              <a:rPr lang="sv-SE" sz="3600" dirty="0"/>
              <a:t>Fallbeskrivningar Äldre</a:t>
            </a:r>
          </a:p>
        </p:txBody>
      </p:sp>
    </p:spTree>
    <p:extLst>
      <p:ext uri="{BB962C8B-B14F-4D97-AF65-F5344CB8AC3E}">
        <p14:creationId xmlns:p14="http://schemas.microsoft.com/office/powerpoint/2010/main" val="1630646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7E57E0-AEA3-2E62-9C1B-107B3CF5B8D6}"/>
              </a:ext>
            </a:extLst>
          </p:cNvPr>
          <p:cNvSpPr>
            <a:spLocks noGrp="1"/>
          </p:cNvSpPr>
          <p:nvPr>
            <p:ph type="title"/>
          </p:nvPr>
        </p:nvSpPr>
        <p:spPr/>
        <p:txBody>
          <a:bodyPr/>
          <a:lstStyle/>
          <a:p>
            <a:r>
              <a:rPr lang="sv-SE" dirty="0"/>
              <a:t>Vad är viktigt för Tyra?</a:t>
            </a:r>
          </a:p>
        </p:txBody>
      </p:sp>
      <p:sp>
        <p:nvSpPr>
          <p:cNvPr id="3" name="Platshållare för innehåll 2">
            <a:extLst>
              <a:ext uri="{FF2B5EF4-FFF2-40B4-BE49-F238E27FC236}">
                <a16:creationId xmlns:a16="http://schemas.microsoft.com/office/drawing/2014/main" id="{B054345D-A9BB-6DFB-8A95-3597EE3A563D}"/>
              </a:ext>
            </a:extLst>
          </p:cNvPr>
          <p:cNvSpPr>
            <a:spLocks noGrp="1"/>
          </p:cNvSpPr>
          <p:nvPr>
            <p:ph idx="1"/>
          </p:nvPr>
        </p:nvSpPr>
        <p:spPr>
          <a:xfrm>
            <a:off x="838200" y="1513595"/>
            <a:ext cx="10515600" cy="4351338"/>
          </a:xfrm>
        </p:spPr>
        <p:txBody>
          <a:bodyPr>
            <a:normAutofit fontScale="85000" lnSpcReduction="20000"/>
          </a:bodyPr>
          <a:lstStyle/>
          <a:p>
            <a:pPr marL="0" indent="0">
              <a:lnSpc>
                <a:spcPct val="120000"/>
              </a:lnSpc>
              <a:buNone/>
            </a:pPr>
            <a:r>
              <a:rPr lang="sv-SE" dirty="0"/>
              <a:t>Tyra är 79 år bor i egen lägenhet. Hennes son kontaktar hemsjukvården då han upplever Tyra förvirrad. Det är eftermiddag när sjuksköterska åker dit för bedömning. Sjuksköterskan delar sonens bedömning. Tyra har 38,2 grader i temperatur men i övrigt inga avvikande vitalparametrar. Sjuksköterskan försöker få tag på läkare för konsultation men utan framgång. Bedömningen blir att avvakta. Tyra har sitt sista besök från hemtjänsten klockan 20. När hemtjänsten kommer på morgonens besök hittar de henne allmänpåverkad i sin säng med en temperatur på nästan 40 grader. Hon skickas då till sjukhus med ambulans.</a:t>
            </a:r>
          </a:p>
          <a:p>
            <a:endParaRPr lang="sv-SE" dirty="0"/>
          </a:p>
          <a:p>
            <a:pPr lvl="1"/>
            <a:r>
              <a:rPr lang="sv-SE" dirty="0"/>
              <a:t>Vad kan Nära vård betyda för Tyra?</a:t>
            </a:r>
          </a:p>
          <a:p>
            <a:pPr lvl="1"/>
            <a:r>
              <a:rPr lang="sv-SE" dirty="0"/>
              <a:t>Hur kan du/ni bidra till Nära vård för Tyra?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2699852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D582FD-4779-41E7-DD29-518FA85C4541}"/>
              </a:ext>
            </a:extLst>
          </p:cNvPr>
          <p:cNvSpPr>
            <a:spLocks noGrp="1"/>
          </p:cNvSpPr>
          <p:nvPr>
            <p:ph type="title"/>
          </p:nvPr>
        </p:nvSpPr>
        <p:spPr/>
        <p:txBody>
          <a:bodyPr/>
          <a:lstStyle/>
          <a:p>
            <a:r>
              <a:rPr lang="sv-SE" dirty="0"/>
              <a:t>Vad är viktigt för Judit?</a:t>
            </a:r>
          </a:p>
        </p:txBody>
      </p:sp>
      <p:sp>
        <p:nvSpPr>
          <p:cNvPr id="3" name="Platshållare för innehåll 2">
            <a:extLst>
              <a:ext uri="{FF2B5EF4-FFF2-40B4-BE49-F238E27FC236}">
                <a16:creationId xmlns:a16="http://schemas.microsoft.com/office/drawing/2014/main" id="{F65362D8-5BA2-DBF9-6BB8-D0C6D3C30EB6}"/>
              </a:ext>
            </a:extLst>
          </p:cNvPr>
          <p:cNvSpPr>
            <a:spLocks noGrp="1"/>
          </p:cNvSpPr>
          <p:nvPr>
            <p:ph idx="1"/>
          </p:nvPr>
        </p:nvSpPr>
        <p:spPr>
          <a:xfrm>
            <a:off x="838200" y="1525096"/>
            <a:ext cx="10515600" cy="4351338"/>
          </a:xfrm>
        </p:spPr>
        <p:txBody>
          <a:bodyPr>
            <a:normAutofit fontScale="92500" lnSpcReduction="20000"/>
          </a:bodyPr>
          <a:lstStyle/>
          <a:p>
            <a:pPr marL="0" indent="0">
              <a:lnSpc>
                <a:spcPct val="110000"/>
              </a:lnSpc>
              <a:buNone/>
            </a:pPr>
            <a:r>
              <a:rPr lang="sv-SE" dirty="0"/>
              <a:t>Judit 87 år har trygghetslarm och städhjälp sedan flera år. Hennes make som alltid haft ordning och skött det mesta i hemmet avled för några månader sedan. Hemtjänst har på senare tid noterat att det blivit mer stökigt i hemmet och att saker ligger på konstiga ställen. På vårdcentralen uteblir hon från ett inbokat återbesök. När Judit får en räkning för uteblivet besök, ber hon hemtjänstpersonal att läsa och förklara. Hon blir arg för att hon ska betala när hon anser att "hon ingenting har kostat".</a:t>
            </a:r>
          </a:p>
          <a:p>
            <a:pPr marL="0" indent="0">
              <a:buNone/>
            </a:pPr>
            <a:endParaRPr lang="sv-SE" dirty="0"/>
          </a:p>
          <a:p>
            <a:pPr lvl="1"/>
            <a:r>
              <a:rPr lang="sv-SE" dirty="0"/>
              <a:t>Vad kan Nära vård betyda för Judit?</a:t>
            </a:r>
          </a:p>
          <a:p>
            <a:pPr lvl="1"/>
            <a:r>
              <a:rPr lang="sv-SE" dirty="0"/>
              <a:t>Hur kan du/ni bidra till Nära vård för Judit?</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2170862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938288F-3E03-C912-DBE6-706E60440BCD}"/>
              </a:ext>
            </a:extLst>
          </p:cNvPr>
          <p:cNvSpPr>
            <a:spLocks noGrp="1"/>
          </p:cNvSpPr>
          <p:nvPr>
            <p:ph type="title"/>
          </p:nvPr>
        </p:nvSpPr>
        <p:spPr/>
        <p:txBody>
          <a:bodyPr/>
          <a:lstStyle/>
          <a:p>
            <a:r>
              <a:rPr lang="sv-SE" dirty="0"/>
              <a:t>Vad är viktigt för Elsa?</a:t>
            </a:r>
          </a:p>
        </p:txBody>
      </p:sp>
      <p:sp>
        <p:nvSpPr>
          <p:cNvPr id="3" name="Platshållare för innehåll 2">
            <a:extLst>
              <a:ext uri="{FF2B5EF4-FFF2-40B4-BE49-F238E27FC236}">
                <a16:creationId xmlns:a16="http://schemas.microsoft.com/office/drawing/2014/main" id="{636CDDA3-A084-A71D-9DC8-B57889457AFD}"/>
              </a:ext>
            </a:extLst>
          </p:cNvPr>
          <p:cNvSpPr>
            <a:spLocks noGrp="1"/>
          </p:cNvSpPr>
          <p:nvPr>
            <p:ph idx="1"/>
          </p:nvPr>
        </p:nvSpPr>
        <p:spPr>
          <a:xfrm>
            <a:off x="838200" y="1488094"/>
            <a:ext cx="10515600" cy="4351338"/>
          </a:xfrm>
        </p:spPr>
        <p:txBody>
          <a:bodyPr>
            <a:normAutofit fontScale="92500" lnSpcReduction="10000"/>
          </a:bodyPr>
          <a:lstStyle/>
          <a:p>
            <a:pPr marL="0" indent="0">
              <a:lnSpc>
                <a:spcPct val="110000"/>
              </a:lnSpc>
              <a:buNone/>
            </a:pPr>
            <a:r>
              <a:rPr lang="sv-SE" dirty="0"/>
              <a:t>Elsa 78 år kom idag hem från en sjukhusvistelse där hon legat inlagd för en svårbehandlad lunginflammation. Elsa väger 130 kg och är mestadels stillasittande och mycket begränsad i sin rörlighet. Hemtjänstpersonalen upplever att Elsa fortfarande är dålig och att hon inte skulle ha skickats hem från avdelningen. Elsa försämras snabbt och blir efter några dagar återinlagd på sjukhuset.</a:t>
            </a:r>
          </a:p>
          <a:p>
            <a:pPr marL="0" indent="0">
              <a:buNone/>
            </a:pPr>
            <a:endParaRPr lang="sv-SE" dirty="0"/>
          </a:p>
          <a:p>
            <a:pPr lvl="1"/>
            <a:r>
              <a:rPr lang="sv-SE" dirty="0"/>
              <a:t>Vad kan Nära vård betyda för Elsa?</a:t>
            </a:r>
          </a:p>
          <a:p>
            <a:pPr lvl="1"/>
            <a:r>
              <a:rPr lang="sv-SE" dirty="0"/>
              <a:t>Hur kan du/ni bidra till Nära vård för Elsa?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1458558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89E12D-709C-C22A-5FC5-0FCF7969DF2B}"/>
              </a:ext>
            </a:extLst>
          </p:cNvPr>
          <p:cNvSpPr>
            <a:spLocks noGrp="1"/>
          </p:cNvSpPr>
          <p:nvPr>
            <p:ph type="title"/>
          </p:nvPr>
        </p:nvSpPr>
        <p:spPr/>
        <p:txBody>
          <a:bodyPr/>
          <a:lstStyle/>
          <a:p>
            <a:r>
              <a:rPr lang="sv-SE" dirty="0"/>
              <a:t>Vad är viktigt för Karin?</a:t>
            </a:r>
          </a:p>
        </p:txBody>
      </p:sp>
      <p:sp>
        <p:nvSpPr>
          <p:cNvPr id="3" name="Platshållare för innehåll 2">
            <a:extLst>
              <a:ext uri="{FF2B5EF4-FFF2-40B4-BE49-F238E27FC236}">
                <a16:creationId xmlns:a16="http://schemas.microsoft.com/office/drawing/2014/main" id="{FAB4D529-D341-92DA-04B1-38D3EF269D0E}"/>
              </a:ext>
            </a:extLst>
          </p:cNvPr>
          <p:cNvSpPr>
            <a:spLocks noGrp="1"/>
          </p:cNvSpPr>
          <p:nvPr>
            <p:ph idx="1"/>
          </p:nvPr>
        </p:nvSpPr>
        <p:spPr>
          <a:xfrm>
            <a:off x="849700" y="1498580"/>
            <a:ext cx="10515600" cy="4351338"/>
          </a:xfrm>
        </p:spPr>
        <p:txBody>
          <a:bodyPr>
            <a:normAutofit fontScale="85000" lnSpcReduction="10000"/>
          </a:bodyPr>
          <a:lstStyle/>
          <a:p>
            <a:pPr marL="0" indent="0">
              <a:lnSpc>
                <a:spcPct val="110000"/>
              </a:lnSpc>
              <a:buNone/>
            </a:pPr>
            <a:r>
              <a:rPr lang="sv-SE" dirty="0"/>
              <a:t>Karin 85 år har en stomi som sköts av en stomiterapeut på sjukhuset. Karin upplever att det är både psykiskt och fysiskt påfrestande att behöva ta sig till sjukhuset och frågar sin dotter om det inte finns någon som kan hjälpa henne med detta hemma istället. Karin är en mycket social person som älskar umgänge. Hon besöker kommunens träffpunkter så ofta hon kan och orkar då det skänker henne levnadsglädje. På grund av att Karin tar sig till träffpunkterna anses hon inte kunna få insatser i hemmet avseende stomiskötsel.</a:t>
            </a:r>
          </a:p>
          <a:p>
            <a:pPr marL="0" indent="0">
              <a:buNone/>
            </a:pPr>
            <a:endParaRPr lang="sv-SE" dirty="0"/>
          </a:p>
          <a:p>
            <a:pPr lvl="1"/>
            <a:r>
              <a:rPr lang="sv-SE" dirty="0"/>
              <a:t>Vad kan Nära vård betyda för Karin?</a:t>
            </a:r>
          </a:p>
          <a:p>
            <a:pPr lvl="1"/>
            <a:r>
              <a:rPr lang="sv-SE" dirty="0"/>
              <a:t>Hur kan du/ni bidra till Nära vård för Karin?</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139344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5FEF73-B639-F6A1-1F9E-B3D51444576E}"/>
              </a:ext>
            </a:extLst>
          </p:cNvPr>
          <p:cNvSpPr>
            <a:spLocks noGrp="1"/>
          </p:cNvSpPr>
          <p:nvPr>
            <p:ph type="title"/>
          </p:nvPr>
        </p:nvSpPr>
        <p:spPr/>
        <p:txBody>
          <a:bodyPr/>
          <a:lstStyle/>
          <a:p>
            <a:r>
              <a:rPr lang="sv-SE" dirty="0"/>
              <a:t>Vad är viktigt för Britta?</a:t>
            </a:r>
          </a:p>
        </p:txBody>
      </p:sp>
      <p:sp>
        <p:nvSpPr>
          <p:cNvPr id="3" name="Platshållare för innehåll 2">
            <a:extLst>
              <a:ext uri="{FF2B5EF4-FFF2-40B4-BE49-F238E27FC236}">
                <a16:creationId xmlns:a16="http://schemas.microsoft.com/office/drawing/2014/main" id="{C1E565B5-137E-4C89-251B-9B646050130A}"/>
              </a:ext>
            </a:extLst>
          </p:cNvPr>
          <p:cNvSpPr>
            <a:spLocks noGrp="1"/>
          </p:cNvSpPr>
          <p:nvPr>
            <p:ph idx="1"/>
          </p:nvPr>
        </p:nvSpPr>
        <p:spPr>
          <a:xfrm>
            <a:off x="838200" y="1522473"/>
            <a:ext cx="10515600" cy="4351338"/>
          </a:xfrm>
        </p:spPr>
        <p:txBody>
          <a:bodyPr>
            <a:normAutofit fontScale="92500" lnSpcReduction="20000"/>
          </a:bodyPr>
          <a:lstStyle/>
          <a:p>
            <a:pPr marL="0" indent="0">
              <a:lnSpc>
                <a:spcPct val="110000"/>
              </a:lnSpc>
              <a:buNone/>
            </a:pPr>
            <a:r>
              <a:rPr lang="sv-SE" dirty="0"/>
              <a:t>Britta 65 år bor hemma med stöd från hemtjänst. Hon larmar personalen flera gånger om dagen då hon ofta ramlar. Hon har en inomhusrollator som hon ofta glömmer bort. Hon vägrar plocka bort mattor eftersom hon tycker att ett hem utan mattor är kallt och tråkigt. Senaste gången hon ramlade gick det riktigt illa och hon bröt lårbenshalsen. Efter en tid på sjukhus planeras hon nu hem. Hon har under sjukhusvistelsen varit mycket svårmobiliserad och stundtals förvirrad.</a:t>
            </a:r>
          </a:p>
          <a:p>
            <a:pPr marL="0" indent="0">
              <a:buNone/>
            </a:pPr>
            <a:endParaRPr lang="sv-SE" dirty="0"/>
          </a:p>
          <a:p>
            <a:pPr lvl="1"/>
            <a:r>
              <a:rPr lang="sv-SE" dirty="0"/>
              <a:t>Vad kan Nära vård betyda för Britta?</a:t>
            </a:r>
          </a:p>
          <a:p>
            <a:pPr lvl="1"/>
            <a:r>
              <a:rPr lang="sv-SE" dirty="0"/>
              <a:t>Hur kan du/ni bidra till Nära vård för Britta?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4115699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60FA36-9DBA-C84F-3A7F-9666F7763C01}"/>
              </a:ext>
            </a:extLst>
          </p:cNvPr>
          <p:cNvSpPr>
            <a:spLocks noGrp="1"/>
          </p:cNvSpPr>
          <p:nvPr>
            <p:ph type="title"/>
          </p:nvPr>
        </p:nvSpPr>
        <p:spPr/>
        <p:txBody>
          <a:bodyPr/>
          <a:lstStyle/>
          <a:p>
            <a:r>
              <a:rPr lang="sv-SE" dirty="0"/>
              <a:t>Vad är viktigt för Birger?</a:t>
            </a:r>
          </a:p>
        </p:txBody>
      </p:sp>
      <p:sp>
        <p:nvSpPr>
          <p:cNvPr id="3" name="Platshållare för innehåll 2">
            <a:extLst>
              <a:ext uri="{FF2B5EF4-FFF2-40B4-BE49-F238E27FC236}">
                <a16:creationId xmlns:a16="http://schemas.microsoft.com/office/drawing/2014/main" id="{7B0D1739-00D4-F90C-ED00-BBF329773D13}"/>
              </a:ext>
            </a:extLst>
          </p:cNvPr>
          <p:cNvSpPr>
            <a:spLocks noGrp="1"/>
          </p:cNvSpPr>
          <p:nvPr>
            <p:ph idx="1"/>
          </p:nvPr>
        </p:nvSpPr>
        <p:spPr>
          <a:xfrm>
            <a:off x="838200" y="1494306"/>
            <a:ext cx="10515600" cy="4351338"/>
          </a:xfrm>
        </p:spPr>
        <p:txBody>
          <a:bodyPr>
            <a:normAutofit fontScale="92500" lnSpcReduction="10000"/>
          </a:bodyPr>
          <a:lstStyle/>
          <a:p>
            <a:pPr marL="0" indent="0">
              <a:lnSpc>
                <a:spcPct val="110000"/>
              </a:lnSpc>
              <a:buNone/>
            </a:pPr>
            <a:r>
              <a:rPr lang="sv-SE" dirty="0"/>
              <a:t>Birger 85 år bor i eget hus på landet. Han är före detta jägare. Han är änkling sedan många år tillbaka och har inga närstående. Birger har insatser från kommunen i form av hemtjänst och hemsjukvård. Han har ett häftigt temperament och personal tycker att det är obehagligt att åka dit. Den främsta orsaken till att hemsjukvården kontaktas är att det är stopp i hans </a:t>
            </a:r>
            <a:r>
              <a:rPr lang="sv-SE" dirty="0" err="1"/>
              <a:t>nefrostomi</a:t>
            </a:r>
            <a:r>
              <a:rPr lang="sv-SE" dirty="0"/>
              <a:t> och han behöver ofta skickas in till sjukhuset vilket han avskyr.</a:t>
            </a:r>
          </a:p>
          <a:p>
            <a:pPr marL="0" indent="0">
              <a:buNone/>
            </a:pPr>
            <a:endParaRPr lang="sv-SE" dirty="0"/>
          </a:p>
          <a:p>
            <a:pPr lvl="1"/>
            <a:r>
              <a:rPr lang="sv-SE" dirty="0"/>
              <a:t>Vad kan Nära vård betyda för Birger?</a:t>
            </a:r>
          </a:p>
          <a:p>
            <a:pPr lvl="1"/>
            <a:r>
              <a:rPr lang="sv-SE" dirty="0"/>
              <a:t>Hur kan du/ni bidra till Nära vård för Birger?</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972956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EDD42-675C-C4D8-6D99-9D8A0D0E75F3}"/>
              </a:ext>
            </a:extLst>
          </p:cNvPr>
          <p:cNvSpPr>
            <a:spLocks noGrp="1"/>
          </p:cNvSpPr>
          <p:nvPr>
            <p:ph type="title"/>
          </p:nvPr>
        </p:nvSpPr>
        <p:spPr/>
        <p:txBody>
          <a:bodyPr/>
          <a:lstStyle/>
          <a:p>
            <a:r>
              <a:rPr lang="sv-SE" dirty="0"/>
              <a:t>Vad är viktigt för </a:t>
            </a:r>
            <a:r>
              <a:rPr lang="sv-SE" dirty="0" err="1"/>
              <a:t>Riita</a:t>
            </a:r>
            <a:r>
              <a:rPr lang="sv-SE" dirty="0"/>
              <a:t>?</a:t>
            </a:r>
          </a:p>
        </p:txBody>
      </p:sp>
      <p:sp>
        <p:nvSpPr>
          <p:cNvPr id="3" name="Platshållare för innehåll 2">
            <a:extLst>
              <a:ext uri="{FF2B5EF4-FFF2-40B4-BE49-F238E27FC236}">
                <a16:creationId xmlns:a16="http://schemas.microsoft.com/office/drawing/2014/main" id="{DA2246D1-BA58-F530-0A41-8558E556A8E6}"/>
              </a:ext>
            </a:extLst>
          </p:cNvPr>
          <p:cNvSpPr>
            <a:spLocks noGrp="1"/>
          </p:cNvSpPr>
          <p:nvPr>
            <p:ph idx="1"/>
          </p:nvPr>
        </p:nvSpPr>
        <p:spPr>
          <a:xfrm>
            <a:off x="838200" y="1491788"/>
            <a:ext cx="10515600" cy="4351338"/>
          </a:xfrm>
        </p:spPr>
        <p:txBody>
          <a:bodyPr>
            <a:normAutofit fontScale="92500" lnSpcReduction="10000"/>
          </a:bodyPr>
          <a:lstStyle/>
          <a:p>
            <a:pPr marL="0" indent="0">
              <a:lnSpc>
                <a:spcPct val="110000"/>
              </a:lnSpc>
              <a:buNone/>
            </a:pPr>
            <a:r>
              <a:rPr lang="sv-SE" dirty="0" err="1"/>
              <a:t>Riita</a:t>
            </a:r>
            <a:r>
              <a:rPr lang="sv-SE" dirty="0"/>
              <a:t> 75 år har insatser från hemsjukvården två gånger/vecka i form av omläggning av ett omfattande bensår. Dock behöver hemsjukvården åka dit nästan dagligen för att lägga om såret, eftersom </a:t>
            </a:r>
            <a:r>
              <a:rPr lang="sv-SE" dirty="0" err="1"/>
              <a:t>Riita</a:t>
            </a:r>
            <a:r>
              <a:rPr lang="sv-SE" dirty="0"/>
              <a:t> själv pillar och tar bort omläggningen för hon tycker att den gör ont och känns obehaglig. Hon tycker också att det är väldigt trevligt att personalen kommer på besök varje dag. Hon har vid flera tillfällen varit inlagd på sjukhus för sitt bensår.</a:t>
            </a:r>
          </a:p>
          <a:p>
            <a:pPr marL="0" indent="0">
              <a:buNone/>
            </a:pPr>
            <a:endParaRPr lang="sv-SE" dirty="0"/>
          </a:p>
          <a:p>
            <a:pPr lvl="1"/>
            <a:r>
              <a:rPr lang="sv-SE" dirty="0"/>
              <a:t>Vad kan Nära vård betyda för </a:t>
            </a:r>
            <a:r>
              <a:rPr lang="sv-SE" dirty="0" err="1"/>
              <a:t>Riita</a:t>
            </a:r>
            <a:r>
              <a:rPr lang="sv-SE" dirty="0"/>
              <a:t>?</a:t>
            </a:r>
          </a:p>
          <a:p>
            <a:pPr lvl="1"/>
            <a:r>
              <a:rPr lang="sv-SE" dirty="0"/>
              <a:t>Hur kan du/ni bidra till Nära vård för </a:t>
            </a:r>
            <a:r>
              <a:rPr lang="sv-SE" dirty="0" err="1"/>
              <a:t>Riita</a:t>
            </a:r>
            <a:r>
              <a:rPr lang="sv-SE" dirty="0"/>
              <a:t>?</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1710822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94376D-F910-41C0-C2B1-3164D91FF5D6}"/>
              </a:ext>
            </a:extLst>
          </p:cNvPr>
          <p:cNvSpPr>
            <a:spLocks noGrp="1"/>
          </p:cNvSpPr>
          <p:nvPr>
            <p:ph type="title"/>
          </p:nvPr>
        </p:nvSpPr>
        <p:spPr/>
        <p:txBody>
          <a:bodyPr/>
          <a:lstStyle/>
          <a:p>
            <a:r>
              <a:rPr lang="sv-SE" dirty="0"/>
              <a:t>Vad är viktigt för Fatima?</a:t>
            </a:r>
          </a:p>
        </p:txBody>
      </p:sp>
      <p:sp>
        <p:nvSpPr>
          <p:cNvPr id="3" name="Platshållare för innehåll 2">
            <a:extLst>
              <a:ext uri="{FF2B5EF4-FFF2-40B4-BE49-F238E27FC236}">
                <a16:creationId xmlns:a16="http://schemas.microsoft.com/office/drawing/2014/main" id="{7D012B27-62BE-85A5-3A44-B4160A1DF150}"/>
              </a:ext>
            </a:extLst>
          </p:cNvPr>
          <p:cNvSpPr>
            <a:spLocks noGrp="1"/>
          </p:cNvSpPr>
          <p:nvPr>
            <p:ph idx="1"/>
          </p:nvPr>
        </p:nvSpPr>
        <p:spPr>
          <a:xfrm>
            <a:off x="838200" y="1498698"/>
            <a:ext cx="10515600" cy="4351338"/>
          </a:xfrm>
        </p:spPr>
        <p:txBody>
          <a:bodyPr>
            <a:normAutofit fontScale="77500" lnSpcReduction="20000"/>
          </a:bodyPr>
          <a:lstStyle/>
          <a:p>
            <a:pPr marL="0" indent="0">
              <a:lnSpc>
                <a:spcPct val="120000"/>
              </a:lnSpc>
              <a:buNone/>
            </a:pPr>
            <a:r>
              <a:rPr lang="sv-SE" dirty="0"/>
              <a:t>Fatima är 79 år. Hon bor tillsammans med sin make i en lägenhet centralt i kommunen. De har i nuläget inga insatser från kommunen utan all vård ges av regionen. Hon diagnostiserades med diabetes typ 2 för cirka tjugo år sedan. Hon har aldrig haft ordentlig kontroll på sitt blodsockervärde och har idag flera besvärliga komplikationer så som nervskador och försämrad blodcirkulation i fötterna. Fatimas största intressen i livet är att baka, laga mat och att dricka goda viner. Hon känner att det inte spelar någon roll att hennes blodsockervärden ligger inom referensområde då hon uttrycker att ”Det är ändå försent” och ”Jag får skylla mig själv”.</a:t>
            </a:r>
          </a:p>
          <a:p>
            <a:pPr marL="0" indent="0">
              <a:buNone/>
            </a:pPr>
            <a:endParaRPr lang="sv-SE" dirty="0"/>
          </a:p>
          <a:p>
            <a:pPr lvl="1"/>
            <a:r>
              <a:rPr lang="sv-SE" dirty="0"/>
              <a:t>Vad kan Nära vård betyda för Fatima?</a:t>
            </a:r>
          </a:p>
          <a:p>
            <a:pPr lvl="1"/>
            <a:r>
              <a:rPr lang="sv-SE" dirty="0"/>
              <a:t>Hur kan du/ni bidra till Nära vård för Fatima?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705492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245C92-5DD9-6C76-518D-75BE32F9F6AC}"/>
              </a:ext>
            </a:extLst>
          </p:cNvPr>
          <p:cNvSpPr>
            <a:spLocks noGrp="1"/>
          </p:cNvSpPr>
          <p:nvPr>
            <p:ph type="title"/>
          </p:nvPr>
        </p:nvSpPr>
        <p:spPr/>
        <p:txBody>
          <a:bodyPr/>
          <a:lstStyle/>
          <a:p>
            <a:r>
              <a:rPr lang="sv-SE" dirty="0"/>
              <a:t>Vad är viktigt för Harald?</a:t>
            </a:r>
          </a:p>
        </p:txBody>
      </p:sp>
      <p:sp>
        <p:nvSpPr>
          <p:cNvPr id="3" name="Platshållare för innehåll 2">
            <a:extLst>
              <a:ext uri="{FF2B5EF4-FFF2-40B4-BE49-F238E27FC236}">
                <a16:creationId xmlns:a16="http://schemas.microsoft.com/office/drawing/2014/main" id="{EF12B528-59F0-F9F5-9B24-6C5C1C443050}"/>
              </a:ext>
            </a:extLst>
          </p:cNvPr>
          <p:cNvSpPr>
            <a:spLocks noGrp="1"/>
          </p:cNvSpPr>
          <p:nvPr>
            <p:ph idx="1"/>
          </p:nvPr>
        </p:nvSpPr>
        <p:spPr>
          <a:xfrm>
            <a:off x="838200" y="1502751"/>
            <a:ext cx="10515600" cy="4351338"/>
          </a:xfrm>
        </p:spPr>
        <p:txBody>
          <a:bodyPr>
            <a:normAutofit fontScale="85000" lnSpcReduction="10000"/>
          </a:bodyPr>
          <a:lstStyle/>
          <a:p>
            <a:pPr marL="0" indent="0">
              <a:lnSpc>
                <a:spcPct val="110000"/>
              </a:lnSpc>
              <a:buNone/>
            </a:pPr>
            <a:r>
              <a:rPr lang="sv-SE" dirty="0"/>
              <a:t>Harald 76 år bor ensam i en etta. Han röker ett paket cigaretter om dagen och är mestadels stillasittande. Förr var han en aktiv man med ett stort socialt umgänge. Hans närmast närstående är två söner som tycker att det är tufft att se att Harald har förändrats så mycket. De har kontaktat biståndshandläggare eftersom de vill få honom att flytta till ett särskilt boende, vilket Harald inte vill. Han drabbades i 50-årsåldern Alzheimers sjukdom. När hemtjänstpersonalen hjälper honom på toaletten upptäcker de ett stort trycksår i </a:t>
            </a:r>
            <a:r>
              <a:rPr lang="sv-SE" dirty="0" err="1"/>
              <a:t>sacrum</a:t>
            </a:r>
            <a:r>
              <a:rPr lang="sv-SE" dirty="0"/>
              <a:t>.</a:t>
            </a:r>
          </a:p>
          <a:p>
            <a:pPr marL="0" indent="0">
              <a:buNone/>
            </a:pPr>
            <a:endParaRPr lang="sv-SE" dirty="0"/>
          </a:p>
          <a:p>
            <a:pPr lvl="1"/>
            <a:r>
              <a:rPr lang="sv-SE" dirty="0"/>
              <a:t>Vad kan Nära vård betyda för Harald?</a:t>
            </a:r>
          </a:p>
          <a:p>
            <a:pPr lvl="1"/>
            <a:r>
              <a:rPr lang="sv-SE" dirty="0"/>
              <a:t>Hur kan du/ni bidra till Nära vård för Harald?</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2786748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FC87AF7-0A7D-FC59-3B47-D159CD159E5F}"/>
              </a:ext>
            </a:extLst>
          </p:cNvPr>
          <p:cNvSpPr>
            <a:spLocks noGrp="1"/>
          </p:cNvSpPr>
          <p:nvPr>
            <p:ph type="title"/>
          </p:nvPr>
        </p:nvSpPr>
        <p:spPr/>
        <p:txBody>
          <a:bodyPr/>
          <a:lstStyle/>
          <a:p>
            <a:r>
              <a:rPr lang="sv-SE" dirty="0"/>
              <a:t>Vad är viktigt för Ann-Marie?</a:t>
            </a:r>
          </a:p>
        </p:txBody>
      </p:sp>
      <p:sp>
        <p:nvSpPr>
          <p:cNvPr id="3" name="Platshållare för innehåll 2">
            <a:extLst>
              <a:ext uri="{FF2B5EF4-FFF2-40B4-BE49-F238E27FC236}">
                <a16:creationId xmlns:a16="http://schemas.microsoft.com/office/drawing/2014/main" id="{2277F084-C900-0366-2047-DC0465B1F276}"/>
              </a:ext>
            </a:extLst>
          </p:cNvPr>
          <p:cNvSpPr>
            <a:spLocks noGrp="1"/>
          </p:cNvSpPr>
          <p:nvPr>
            <p:ph idx="1"/>
          </p:nvPr>
        </p:nvSpPr>
        <p:spPr>
          <a:xfrm>
            <a:off x="838200" y="1524912"/>
            <a:ext cx="10515600" cy="4351338"/>
          </a:xfrm>
        </p:spPr>
        <p:txBody>
          <a:bodyPr/>
          <a:lstStyle/>
          <a:p>
            <a:pPr marL="0" indent="0">
              <a:buNone/>
            </a:pPr>
            <a:r>
              <a:rPr lang="sv-SE" dirty="0"/>
              <a:t>Ann-Marie 86 år flyttade in till ett av kommunens särskilda boenden för ett år sedan. Hon har en dotter och två barnbarn som ofta kommer och hälsar på henne. Barnbarnen upplever att mormor har ”försvunnit”. När hon ställer sig på vågen visar den en viktnedgång på 12 kg sedan hon flyttade in på boendet.</a:t>
            </a:r>
          </a:p>
          <a:p>
            <a:pPr marL="0" indent="0">
              <a:buNone/>
            </a:pPr>
            <a:endParaRPr lang="sv-SE" dirty="0"/>
          </a:p>
          <a:p>
            <a:pPr lvl="1"/>
            <a:r>
              <a:rPr lang="sv-SE" dirty="0"/>
              <a:t>Vad kan Nära vård betyda för Ann-Marie?</a:t>
            </a:r>
          </a:p>
          <a:p>
            <a:pPr lvl="1"/>
            <a:r>
              <a:rPr lang="sv-SE" dirty="0"/>
              <a:t>Hur kan du/ni bidra till Nära vård för Ann-Marie?</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087899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419100-9D02-BEF3-7192-36F4AD6C6EE3}"/>
              </a:ext>
            </a:extLst>
          </p:cNvPr>
          <p:cNvSpPr>
            <a:spLocks noGrp="1"/>
          </p:cNvSpPr>
          <p:nvPr>
            <p:ph type="title"/>
          </p:nvPr>
        </p:nvSpPr>
        <p:spPr/>
        <p:txBody>
          <a:bodyPr/>
          <a:lstStyle/>
          <a:p>
            <a:r>
              <a:rPr lang="sv-SE" dirty="0"/>
              <a:t>Vad är viktigt för Vera?</a:t>
            </a:r>
          </a:p>
        </p:txBody>
      </p:sp>
      <p:sp>
        <p:nvSpPr>
          <p:cNvPr id="3" name="Platshållare för innehåll 2">
            <a:extLst>
              <a:ext uri="{FF2B5EF4-FFF2-40B4-BE49-F238E27FC236}">
                <a16:creationId xmlns:a16="http://schemas.microsoft.com/office/drawing/2014/main" id="{A8425A2B-2EBA-3312-64AE-6F48A8434853}"/>
              </a:ext>
            </a:extLst>
          </p:cNvPr>
          <p:cNvSpPr>
            <a:spLocks noGrp="1"/>
          </p:cNvSpPr>
          <p:nvPr>
            <p:ph idx="1"/>
          </p:nvPr>
        </p:nvSpPr>
        <p:spPr>
          <a:xfrm>
            <a:off x="856611" y="1484340"/>
            <a:ext cx="10515600" cy="4351338"/>
          </a:xfrm>
        </p:spPr>
        <p:txBody>
          <a:bodyPr>
            <a:normAutofit fontScale="92500" lnSpcReduction="10000"/>
          </a:bodyPr>
          <a:lstStyle/>
          <a:p>
            <a:pPr marL="0" indent="0">
              <a:lnSpc>
                <a:spcPct val="110000"/>
              </a:lnSpc>
              <a:buNone/>
            </a:pPr>
            <a:r>
              <a:rPr lang="sv-SE" dirty="0"/>
              <a:t>Vera 74 år har en demensdiagnos. Stig, hennes livskamrat, sköter trots det stora omvårdnadsbehovet henne i hemmet med stöd av hemtjänst och hemsjukvård. Vera har åkt på en infektion som påverkar henne mycket. Hon spottar ut sin medicin och får därför inte i sig antibiotikan, vilket gör att infektionen snabbt försämras. Stig tycker att personalen är alldeles för passiv och inte gör något. Risken är stor att Vera blir inlagd på sjukhus.</a:t>
            </a:r>
          </a:p>
          <a:p>
            <a:pPr marL="0" indent="0">
              <a:buNone/>
            </a:pPr>
            <a:endParaRPr lang="sv-SE" dirty="0"/>
          </a:p>
          <a:p>
            <a:pPr lvl="1"/>
            <a:r>
              <a:rPr lang="sv-SE" dirty="0"/>
              <a:t>Vad kan Nära vård betyda för Vera?</a:t>
            </a:r>
          </a:p>
          <a:p>
            <a:pPr lvl="1"/>
            <a:r>
              <a:rPr lang="sv-SE" dirty="0"/>
              <a:t>Hur kan du/ni bidra till Nära vård för Vera?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514412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9673E7-23F0-3417-37FC-B1DFD649CB72}"/>
              </a:ext>
            </a:extLst>
          </p:cNvPr>
          <p:cNvSpPr>
            <a:spLocks noGrp="1"/>
          </p:cNvSpPr>
          <p:nvPr>
            <p:ph type="title"/>
          </p:nvPr>
        </p:nvSpPr>
        <p:spPr/>
        <p:txBody>
          <a:bodyPr/>
          <a:lstStyle/>
          <a:p>
            <a:r>
              <a:rPr lang="sv-SE" dirty="0"/>
              <a:t>Vad är viktigt för Anna?</a:t>
            </a:r>
          </a:p>
        </p:txBody>
      </p:sp>
      <p:sp>
        <p:nvSpPr>
          <p:cNvPr id="3" name="Platshållare för innehåll 2">
            <a:extLst>
              <a:ext uri="{FF2B5EF4-FFF2-40B4-BE49-F238E27FC236}">
                <a16:creationId xmlns:a16="http://schemas.microsoft.com/office/drawing/2014/main" id="{7D85B0EB-709C-21CB-14E9-87FAF43A9D0E}"/>
              </a:ext>
            </a:extLst>
          </p:cNvPr>
          <p:cNvSpPr>
            <a:spLocks noGrp="1"/>
          </p:cNvSpPr>
          <p:nvPr>
            <p:ph idx="1"/>
          </p:nvPr>
        </p:nvSpPr>
        <p:spPr>
          <a:xfrm>
            <a:off x="850474" y="1475816"/>
            <a:ext cx="10515600" cy="4351338"/>
          </a:xfrm>
        </p:spPr>
        <p:txBody>
          <a:bodyPr>
            <a:normAutofit fontScale="92500"/>
          </a:bodyPr>
          <a:lstStyle/>
          <a:p>
            <a:pPr marL="0" indent="0">
              <a:lnSpc>
                <a:spcPct val="110000"/>
              </a:lnSpc>
              <a:buNone/>
            </a:pPr>
            <a:r>
              <a:rPr lang="sv-SE" dirty="0"/>
              <a:t>Anna 72 år är ensamboende. Hon bor i en lägenhet på andra våningen utan hiss. Hon har nu kommit hem efter en höftfraktur och är ordinerad av en fysioterapeut att träna i trappor för att återvinna sin självständighet. Anna är väl införstådd med behovet av träning och har lärt sig hur den ska utföras. Träningen blir dock inte av då hon inte vågar utföra den ensam.</a:t>
            </a:r>
          </a:p>
          <a:p>
            <a:pPr marL="0" indent="0">
              <a:buNone/>
            </a:pPr>
            <a:endParaRPr lang="sv-SE" dirty="0"/>
          </a:p>
          <a:p>
            <a:pPr lvl="1"/>
            <a:r>
              <a:rPr lang="sv-SE" dirty="0"/>
              <a:t>Vad kan Nära vård betyda för Anna?</a:t>
            </a:r>
          </a:p>
          <a:p>
            <a:pPr lvl="1"/>
            <a:r>
              <a:rPr lang="sv-SE" dirty="0"/>
              <a:t>Hur kan du/ni bidra till Nära vård för Anna?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2706599462"/>
      </p:ext>
    </p:extLst>
  </p:cSld>
  <p:clrMapOvr>
    <a:masterClrMapping/>
  </p:clrMapOvr>
</p:sld>
</file>

<file path=ppt/theme/theme1.xml><?xml version="1.0" encoding="utf-8"?>
<a:theme xmlns:a="http://schemas.openxmlformats.org/drawingml/2006/main" name="1_Anpassad formgivning">
  <a:themeElements>
    <a:clrScheme name="Anpassat 5">
      <a:dk1>
        <a:sysClr val="windowText" lastClr="000000"/>
      </a:dk1>
      <a:lt1>
        <a:sysClr val="window" lastClr="FFFFFF"/>
      </a:lt1>
      <a:dk2>
        <a:srgbClr val="44546A"/>
      </a:dk2>
      <a:lt2>
        <a:srgbClr val="E7E6E6"/>
      </a:lt2>
      <a:accent1>
        <a:srgbClr val="8EAD5D"/>
      </a:accent1>
      <a:accent2>
        <a:srgbClr val="768CC6"/>
      </a:accent2>
      <a:accent3>
        <a:srgbClr val="E68B56"/>
      </a:accent3>
      <a:accent4>
        <a:srgbClr val="891C00"/>
      </a:accent4>
      <a:accent5>
        <a:srgbClr val="A5A5A5"/>
      </a:accent5>
      <a:accent6>
        <a:srgbClr val="598E1C"/>
      </a:accent6>
      <a:hlink>
        <a:srgbClr val="768CC6"/>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U i Sörmland_ Nära vård 22" id="{58F76CF7-B25F-4B0B-BE23-D90955ED95D2}" vid="{709318FA-ADF7-4C7F-A051-B009E402EEC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d3b886e-535a-4043-92dc-d8a291ae1e3a" xsi:nil="true"/>
    <lcf76f155ced4ddcb4097134ff3c332f xmlns="ddc78263-9d85-4a4f-b8fd-54dad55d3c6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17F88D5F6EE300419D67537F6FEFB99F" ma:contentTypeVersion="14" ma:contentTypeDescription="Skapa ett nytt dokument." ma:contentTypeScope="" ma:versionID="dd8e9e0dbcca434dcf9825c19a32af3d">
  <xsd:schema xmlns:xsd="http://www.w3.org/2001/XMLSchema" xmlns:xs="http://www.w3.org/2001/XMLSchema" xmlns:p="http://schemas.microsoft.com/office/2006/metadata/properties" xmlns:ns2="ddc78263-9d85-4a4f-b8fd-54dad55d3c65" xmlns:ns3="4d3b886e-535a-4043-92dc-d8a291ae1e3a" targetNamespace="http://schemas.microsoft.com/office/2006/metadata/properties" ma:root="true" ma:fieldsID="9bd302ea9e2f6900ed5bc2adac64279e" ns2:_="" ns3:_="">
    <xsd:import namespace="ddc78263-9d85-4a4f-b8fd-54dad55d3c65"/>
    <xsd:import namespace="4d3b886e-535a-4043-92dc-d8a291ae1e3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c78263-9d85-4a4f-b8fd-54dad55d3c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83033479-00a1-441d-aa89-a8735686c49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d3b886e-535a-4043-92dc-d8a291ae1e3a"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element name="TaxCatchAll" ma:index="21" nillable="true" ma:displayName="Taxonomy Catch All Column" ma:hidden="true" ma:list="{224dcfb9-2b19-47cd-9e19-550d8a5b7b47}" ma:internalName="TaxCatchAll" ma:showField="CatchAllData" ma:web="4d3b886e-535a-4043-92dc-d8a291ae1e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395065-7113-4BCC-AA27-922F518ABA0F}">
  <ds:schemaRefs>
    <ds:schemaRef ds:uri="http://purl.org/dc/terms/"/>
    <ds:schemaRef ds:uri="http://purl.org/dc/elements/1.1/"/>
    <ds:schemaRef ds:uri="http://www.w3.org/XML/1998/namespace"/>
    <ds:schemaRef ds:uri="c83d0866-1085-4da3-8dfe-cfbeb68ce185"/>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1f3e8215-bc6d-4bcd-ad84-8e16a3f9b36c"/>
    <ds:schemaRef ds:uri="http://schemas.microsoft.com/office/2006/metadata/properties"/>
    <ds:schemaRef ds:uri="4d3b886e-535a-4043-92dc-d8a291ae1e3a"/>
    <ds:schemaRef ds:uri="ddc78263-9d85-4a4f-b8fd-54dad55d3c65"/>
  </ds:schemaRefs>
</ds:datastoreItem>
</file>

<file path=customXml/itemProps2.xml><?xml version="1.0" encoding="utf-8"?>
<ds:datastoreItem xmlns:ds="http://schemas.openxmlformats.org/officeDocument/2006/customXml" ds:itemID="{0DB849EF-D586-4914-945C-E7471DF53639}">
  <ds:schemaRefs>
    <ds:schemaRef ds:uri="http://schemas.microsoft.com/sharepoint/v3/contenttype/forms"/>
  </ds:schemaRefs>
</ds:datastoreItem>
</file>

<file path=customXml/itemProps3.xml><?xml version="1.0" encoding="utf-8"?>
<ds:datastoreItem xmlns:ds="http://schemas.openxmlformats.org/officeDocument/2006/customXml" ds:itemID="{DA2DBCE4-9FCB-4CE7-90C9-FB1F0BAB6C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c78263-9d85-4a4f-b8fd-54dad55d3c65"/>
    <ds:schemaRef ds:uri="4d3b886e-535a-4043-92dc-d8a291ae1e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FoU i Sörmland_ Nära vård 22</Template>
  <TotalTime>4</TotalTime>
  <Words>1509</Words>
  <Application>Microsoft Office PowerPoint</Application>
  <PresentationFormat>Bredbild</PresentationFormat>
  <Paragraphs>73</Paragraphs>
  <Slides>13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13</vt:i4>
      </vt:variant>
    </vt:vector>
  </HeadingPairs>
  <TitlesOfParts>
    <vt:vector size="17" baseType="lpstr">
      <vt:lpstr>Arial</vt:lpstr>
      <vt:lpstr>Calibri</vt:lpstr>
      <vt:lpstr>Calibri Light</vt:lpstr>
      <vt:lpstr>1_Anpassad formgivning</vt:lpstr>
      <vt:lpstr>PowerPoint-presentation</vt:lpstr>
      <vt:lpstr>Vad är viktigt för Britta?</vt:lpstr>
      <vt:lpstr>Vad är viktigt för Birger?</vt:lpstr>
      <vt:lpstr>Vad är viktigt för Riita?</vt:lpstr>
      <vt:lpstr>Vad är viktigt för Fatima?</vt:lpstr>
      <vt:lpstr>Vad är viktigt för Harald?</vt:lpstr>
      <vt:lpstr>Vad är viktigt för Ann-Marie?</vt:lpstr>
      <vt:lpstr>Vad är viktigt för Vera?</vt:lpstr>
      <vt:lpstr>Vad är viktigt för Anna?</vt:lpstr>
      <vt:lpstr>Vad är viktigt för Tyra?</vt:lpstr>
      <vt:lpstr>Vad är viktigt för Judit?</vt:lpstr>
      <vt:lpstr>Vad är viktigt för Elsa?</vt:lpstr>
      <vt:lpstr>Vad är viktigt för Karin?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Karolina Ehnsiö</dc:creator>
  <cp:lastModifiedBy>Lena Stenbrink</cp:lastModifiedBy>
  <cp:revision>1</cp:revision>
  <dcterms:created xsi:type="dcterms:W3CDTF">2023-01-02T13:17:10Z</dcterms:created>
  <dcterms:modified xsi:type="dcterms:W3CDTF">2023-02-24T15:45:02Z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0x01010017F88D5F6EE300419D67537F6FEFB99F</vt:lpwstr>
  </property>
</Properties>
</file>