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4"/>
  </p:sldMasterIdLst>
  <p:notesMasterIdLst>
    <p:notesMasterId r:id="rId14"/>
  </p:notesMasterIdLst>
  <p:handoutMasterIdLst>
    <p:handoutMasterId r:id="rId15"/>
  </p:handoutMasterIdLst>
  <p:sldIdLst>
    <p:sldId id="280" r:id="rId5"/>
    <p:sldId id="281" r:id="rId6"/>
    <p:sldId id="282" r:id="rId7"/>
    <p:sldId id="283" r:id="rId8"/>
    <p:sldId id="284" r:id="rId9"/>
    <p:sldId id="285" r:id="rId10"/>
    <p:sldId id="286" r:id="rId11"/>
    <p:sldId id="287" r:id="rId12"/>
    <p:sldId id="288" r:id="rId1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7" userDrawn="1">
          <p15:clr>
            <a:srgbClr val="A4A3A4"/>
          </p15:clr>
        </p15:guide>
        <p15:guide id="2" pos="59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1C00"/>
    <a:srgbClr val="598E1C"/>
    <a:srgbClr val="8EAD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156" d="100"/>
          <a:sy n="156" d="100"/>
        </p:scale>
        <p:origin x="420" y="150"/>
      </p:cViewPr>
      <p:guideLst>
        <p:guide orient="horz" pos="1207"/>
        <p:guide pos="597"/>
      </p:guideLst>
    </p:cSldViewPr>
  </p:slideViewPr>
  <p:notesTextViewPr>
    <p:cViewPr>
      <p:scale>
        <a:sx n="3" d="2"/>
        <a:sy n="3" d="2"/>
      </p:scale>
      <p:origin x="0" y="0"/>
    </p:cViewPr>
  </p:notesTextViewPr>
  <p:notesViewPr>
    <p:cSldViewPr snapToGrid="0">
      <p:cViewPr varScale="1">
        <p:scale>
          <a:sx n="121" d="100"/>
          <a:sy n="121" d="100"/>
        </p:scale>
        <p:origin x="502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na Stenbrink" userId="76d668a3-1792-4eeb-8f69-f11d233818cd" providerId="ADAL" clId="{894E66C5-A218-4AAD-8229-035CDD662F6A}"/>
    <pc:docChg chg="custSel modSld">
      <pc:chgData name="Lena Stenbrink" userId="76d668a3-1792-4eeb-8f69-f11d233818cd" providerId="ADAL" clId="{894E66C5-A218-4AAD-8229-035CDD662F6A}" dt="2023-02-24T15:40:00.343" v="4" actId="1076"/>
      <pc:docMkLst>
        <pc:docMk/>
      </pc:docMkLst>
      <pc:sldChg chg="modSp mod">
        <pc:chgData name="Lena Stenbrink" userId="76d668a3-1792-4eeb-8f69-f11d233818cd" providerId="ADAL" clId="{894E66C5-A218-4AAD-8229-035CDD662F6A}" dt="2023-02-24T15:39:51.483" v="3" actId="1076"/>
        <pc:sldMkLst>
          <pc:docMk/>
          <pc:sldMk cId="33133839" sldId="282"/>
        </pc:sldMkLst>
        <pc:spChg chg="mod">
          <ac:chgData name="Lena Stenbrink" userId="76d668a3-1792-4eeb-8f69-f11d233818cd" providerId="ADAL" clId="{894E66C5-A218-4AAD-8229-035CDD662F6A}" dt="2023-02-24T15:39:51.483" v="3" actId="1076"/>
          <ac:spMkLst>
            <pc:docMk/>
            <pc:sldMk cId="33133839" sldId="282"/>
            <ac:spMk id="3" creationId="{C7A29BE5-07CA-61D6-0DA2-BDDD3359894C}"/>
          </ac:spMkLst>
        </pc:spChg>
      </pc:sldChg>
      <pc:sldChg chg="modSp mod">
        <pc:chgData name="Lena Stenbrink" userId="76d668a3-1792-4eeb-8f69-f11d233818cd" providerId="ADAL" clId="{894E66C5-A218-4AAD-8229-035CDD662F6A}" dt="2023-02-24T15:40:00.343" v="4" actId="1076"/>
        <pc:sldMkLst>
          <pc:docMk/>
          <pc:sldMk cId="1266996765" sldId="286"/>
        </pc:sldMkLst>
        <pc:spChg chg="mod">
          <ac:chgData name="Lena Stenbrink" userId="76d668a3-1792-4eeb-8f69-f11d233818cd" providerId="ADAL" clId="{894E66C5-A218-4AAD-8229-035CDD662F6A}" dt="2023-02-24T15:40:00.343" v="4" actId="1076"/>
          <ac:spMkLst>
            <pc:docMk/>
            <pc:sldMk cId="1266996765" sldId="286"/>
            <ac:spMk id="3" creationId="{D24A2BFF-F11C-ECFF-19CC-BA15B73D33AB}"/>
          </ac:spMkLst>
        </pc:spChg>
      </pc:sldChg>
      <pc:sldChg chg="modSp mod">
        <pc:chgData name="Lena Stenbrink" userId="76d668a3-1792-4eeb-8f69-f11d233818cd" providerId="ADAL" clId="{894E66C5-A218-4AAD-8229-035CDD662F6A}" dt="2023-02-24T15:39:00.604" v="1" actId="12"/>
        <pc:sldMkLst>
          <pc:docMk/>
          <pc:sldMk cId="4285113528" sldId="287"/>
        </pc:sldMkLst>
        <pc:spChg chg="mod">
          <ac:chgData name="Lena Stenbrink" userId="76d668a3-1792-4eeb-8f69-f11d233818cd" providerId="ADAL" clId="{894E66C5-A218-4AAD-8229-035CDD662F6A}" dt="2023-02-24T15:39:00.604" v="1" actId="12"/>
          <ac:spMkLst>
            <pc:docMk/>
            <pc:sldMk cId="4285113528" sldId="287"/>
            <ac:spMk id="3" creationId="{9254E560-8962-68DF-A755-66950E11D1A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532FD2F5-1F6A-490B-A287-825244541E8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469719A1-A954-44AF-B97C-16F922C6382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92C7539-CC02-408F-966F-5F90CCAC9D2D}" type="datetimeFigureOut">
              <a:rPr lang="sv-SE" smtClean="0"/>
              <a:t>2023-02-24</a:t>
            </a:fld>
            <a:endParaRPr lang="sv-SE"/>
          </a:p>
        </p:txBody>
      </p:sp>
      <p:sp>
        <p:nvSpPr>
          <p:cNvPr id="4" name="Platshållare för sidfot 3">
            <a:extLst>
              <a:ext uri="{FF2B5EF4-FFF2-40B4-BE49-F238E27FC236}">
                <a16:creationId xmlns:a16="http://schemas.microsoft.com/office/drawing/2014/main" id="{BC5A02A1-E053-4FEC-AF4C-AE246852043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5A9CB5C6-60A1-4C83-9B33-29E455491AA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5AEC4CE-C2B5-4147-8A67-A971DD30EB10}" type="slidenum">
              <a:rPr lang="sv-SE" smtClean="0"/>
              <a:t>‹#›</a:t>
            </a:fld>
            <a:endParaRPr lang="sv-SE"/>
          </a:p>
        </p:txBody>
      </p:sp>
    </p:spTree>
    <p:extLst>
      <p:ext uri="{BB962C8B-B14F-4D97-AF65-F5344CB8AC3E}">
        <p14:creationId xmlns:p14="http://schemas.microsoft.com/office/powerpoint/2010/main" val="32018510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59D87B-B5FC-436A-B375-09BC3597837A}" type="datetimeFigureOut">
              <a:rPr lang="sv-SE" smtClean="0"/>
              <a:t>2023-02-24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88DAC6-6BFF-4C04-BE07-4E1D4B653556}" type="slidenum">
              <a:rPr lang="sv-SE" smtClean="0"/>
              <a:t>‹#›</a:t>
            </a:fld>
            <a:endParaRPr lang="sv-SE"/>
          </a:p>
        </p:txBody>
      </p:sp>
    </p:spTree>
    <p:extLst>
      <p:ext uri="{BB962C8B-B14F-4D97-AF65-F5344CB8AC3E}">
        <p14:creationId xmlns:p14="http://schemas.microsoft.com/office/powerpoint/2010/main" val="1371974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Rubrikbild">
    <p:spTree>
      <p:nvGrpSpPr>
        <p:cNvPr id="1" name=""/>
        <p:cNvGrpSpPr/>
        <p:nvPr/>
      </p:nvGrpSpPr>
      <p:grpSpPr>
        <a:xfrm>
          <a:off x="0" y="0"/>
          <a:ext cx="0" cy="0"/>
          <a:chOff x="0" y="0"/>
          <a:chExt cx="0" cy="0"/>
        </a:xfrm>
      </p:grpSpPr>
      <p:sp>
        <p:nvSpPr>
          <p:cNvPr id="4" name="Platshållare för datum 3">
            <a:extLst>
              <a:ext uri="{FF2B5EF4-FFF2-40B4-BE49-F238E27FC236}">
                <a16:creationId xmlns:a16="http://schemas.microsoft.com/office/drawing/2014/main" id="{74F121B1-B7C8-4251-A4E7-92D4B87ED843}"/>
              </a:ext>
            </a:extLst>
          </p:cNvPr>
          <p:cNvSpPr>
            <a:spLocks noGrp="1"/>
          </p:cNvSpPr>
          <p:nvPr>
            <p:ph type="dt" sz="half" idx="10"/>
          </p:nvPr>
        </p:nvSpPr>
        <p:spPr/>
        <p:txBody>
          <a:bodyPr/>
          <a:lstStyle/>
          <a:p>
            <a:fld id="{F900A62A-DA16-4A1D-894E-3111611EA783}" type="datetimeFigureOut">
              <a:rPr lang="sv-SE" smtClean="0"/>
              <a:t>2023-02-24</a:t>
            </a:fld>
            <a:endParaRPr lang="sv-SE"/>
          </a:p>
        </p:txBody>
      </p:sp>
      <p:sp>
        <p:nvSpPr>
          <p:cNvPr id="5" name="Platshållare för sidfot 4">
            <a:extLst>
              <a:ext uri="{FF2B5EF4-FFF2-40B4-BE49-F238E27FC236}">
                <a16:creationId xmlns:a16="http://schemas.microsoft.com/office/drawing/2014/main" id="{B7404013-0B03-4E02-B587-45F4D4511360}"/>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76BF4277-B7BF-4796-932D-AE496FBDF07D}"/>
              </a:ext>
            </a:extLst>
          </p:cNvPr>
          <p:cNvSpPr>
            <a:spLocks noGrp="1"/>
          </p:cNvSpPr>
          <p:nvPr>
            <p:ph type="sldNum" sz="quarter" idx="12"/>
          </p:nvPr>
        </p:nvSpPr>
        <p:spPr/>
        <p:txBody>
          <a:bodyPr/>
          <a:lstStyle/>
          <a:p>
            <a:fld id="{31D03D51-1377-4576-B59A-4E891A96BA1A}" type="slidenum">
              <a:rPr lang="sv-SE" smtClean="0"/>
              <a:t>‹#›</a:t>
            </a:fld>
            <a:endParaRPr lang="sv-SE"/>
          </a:p>
        </p:txBody>
      </p:sp>
      <p:pic>
        <p:nvPicPr>
          <p:cNvPr id="11" name="Bildobjekt 10">
            <a:extLst>
              <a:ext uri="{FF2B5EF4-FFF2-40B4-BE49-F238E27FC236}">
                <a16:creationId xmlns:a16="http://schemas.microsoft.com/office/drawing/2014/main" id="{CA1B356A-6645-4A05-807C-4CC7DEC2C2F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323199" y="1246909"/>
            <a:ext cx="7545602" cy="5290668"/>
          </a:xfrm>
          <a:prstGeom prst="rect">
            <a:avLst/>
          </a:prstGeom>
        </p:spPr>
      </p:pic>
      <p:sp>
        <p:nvSpPr>
          <p:cNvPr id="2" name="textruta 1">
            <a:extLst>
              <a:ext uri="{FF2B5EF4-FFF2-40B4-BE49-F238E27FC236}">
                <a16:creationId xmlns:a16="http://schemas.microsoft.com/office/drawing/2014/main" id="{B088EE3E-8040-4173-8B1E-684B4F6E3294}"/>
              </a:ext>
            </a:extLst>
          </p:cNvPr>
          <p:cNvSpPr txBox="1"/>
          <p:nvPr userDrawn="1"/>
        </p:nvSpPr>
        <p:spPr>
          <a:xfrm>
            <a:off x="1827759" y="235892"/>
            <a:ext cx="8532277"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4400" dirty="0">
                <a:solidFill>
                  <a:srgbClr val="891C00"/>
                </a:solidFill>
              </a:rPr>
              <a:t>FoU i Sörmland</a:t>
            </a:r>
            <a:endParaRPr lang="sv-SE" sz="4400" dirty="0"/>
          </a:p>
        </p:txBody>
      </p:sp>
      <p:sp>
        <p:nvSpPr>
          <p:cNvPr id="3" name="textruta 2">
            <a:extLst>
              <a:ext uri="{FF2B5EF4-FFF2-40B4-BE49-F238E27FC236}">
                <a16:creationId xmlns:a16="http://schemas.microsoft.com/office/drawing/2014/main" id="{2EDDAA74-FD01-4E44-B3C3-8CC38ABCE058}"/>
              </a:ext>
            </a:extLst>
          </p:cNvPr>
          <p:cNvSpPr txBox="1"/>
          <p:nvPr userDrawn="1"/>
        </p:nvSpPr>
        <p:spPr>
          <a:xfrm>
            <a:off x="1809802" y="842462"/>
            <a:ext cx="8550234" cy="67710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2000" dirty="0">
                <a:solidFill>
                  <a:srgbClr val="891C00"/>
                </a:solidFill>
              </a:rPr>
              <a:t>Kommuner &amp; region i samverkan</a:t>
            </a:r>
          </a:p>
          <a:p>
            <a:endParaRPr lang="sv-SE" dirty="0"/>
          </a:p>
        </p:txBody>
      </p:sp>
    </p:spTree>
    <p:extLst>
      <p:ext uri="{BB962C8B-B14F-4D97-AF65-F5344CB8AC3E}">
        <p14:creationId xmlns:p14="http://schemas.microsoft.com/office/powerpoint/2010/main" val="342854444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3065532" y="5421664"/>
            <a:ext cx="6044750" cy="840221"/>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sv-SE" dirty="0"/>
          </a:p>
        </p:txBody>
      </p:sp>
      <p:sp>
        <p:nvSpPr>
          <p:cNvPr id="4" name="Platshållare för datum 3"/>
          <p:cNvSpPr>
            <a:spLocks noGrp="1"/>
          </p:cNvSpPr>
          <p:nvPr>
            <p:ph type="dt" sz="half" idx="10"/>
          </p:nvPr>
        </p:nvSpPr>
        <p:spPr/>
        <p:txBody>
          <a:bodyPr/>
          <a:lstStyle/>
          <a:p>
            <a:fld id="{F60C3B27-7471-409C-AF6F-732C5E7EAB41}" type="datetime1">
              <a:rPr lang="sv-SE" smtClean="0"/>
              <a:t>2023-02-24</a:t>
            </a:fld>
            <a:endParaRPr lang="sv-SE" dirty="0"/>
          </a:p>
        </p:txBody>
      </p:sp>
      <p:sp>
        <p:nvSpPr>
          <p:cNvPr id="5" name="Platshållare för sidfot 4"/>
          <p:cNvSpPr>
            <a:spLocks noGrp="1"/>
          </p:cNvSpPr>
          <p:nvPr>
            <p:ph type="ftr" sz="quarter" idx="11"/>
          </p:nvPr>
        </p:nvSpPr>
        <p:spPr/>
        <p:txBody>
          <a:bodyPr/>
          <a:lstStyle/>
          <a:p>
            <a:r>
              <a:rPr lang="sv-SE"/>
              <a:t>FoU i Sörmland</a:t>
            </a:r>
          </a:p>
        </p:txBody>
      </p:sp>
      <p:sp>
        <p:nvSpPr>
          <p:cNvPr id="6" name="Platshållare för bildnummer 5"/>
          <p:cNvSpPr>
            <a:spLocks noGrp="1"/>
          </p:cNvSpPr>
          <p:nvPr>
            <p:ph type="sldNum" sz="quarter" idx="12"/>
          </p:nvPr>
        </p:nvSpPr>
        <p:spPr/>
        <p:txBody>
          <a:bodyPr/>
          <a:lstStyle/>
          <a:p>
            <a:fld id="{5E82670D-ED1A-4DA8-AAA0-8B1DFD23C8A4}" type="slidenum">
              <a:rPr lang="sv-SE" smtClean="0"/>
              <a:t>‹#›</a:t>
            </a:fld>
            <a:endParaRPr lang="sv-SE" dirty="0"/>
          </a:p>
        </p:txBody>
      </p:sp>
      <p:sp>
        <p:nvSpPr>
          <p:cNvPr id="8" name="Platshållare för bild 7"/>
          <p:cNvSpPr>
            <a:spLocks noGrp="1"/>
          </p:cNvSpPr>
          <p:nvPr>
            <p:ph type="pic" sz="quarter" idx="13"/>
          </p:nvPr>
        </p:nvSpPr>
        <p:spPr>
          <a:xfrm>
            <a:off x="3065532" y="1755972"/>
            <a:ext cx="6044750" cy="3377016"/>
          </a:xfrm>
        </p:spPr>
        <p:txBody>
          <a:bodyPr/>
          <a:lstStyle/>
          <a:p>
            <a:r>
              <a:rPr lang="sv-SE"/>
              <a:t>Klicka på ikonen för att lägga till en bild</a:t>
            </a:r>
            <a:endParaRPr lang="sv-SE" dirty="0"/>
          </a:p>
        </p:txBody>
      </p:sp>
      <p:sp>
        <p:nvSpPr>
          <p:cNvPr id="10" name="Platshållare för text 9"/>
          <p:cNvSpPr>
            <a:spLocks noGrp="1"/>
          </p:cNvSpPr>
          <p:nvPr>
            <p:ph type="body" sz="quarter" idx="14" hasCustomPrompt="1"/>
          </p:nvPr>
        </p:nvSpPr>
        <p:spPr>
          <a:xfrm>
            <a:off x="1730347" y="478780"/>
            <a:ext cx="8715121" cy="914400"/>
          </a:xfrm>
        </p:spPr>
        <p:txBody>
          <a:bodyPr>
            <a:normAutofit/>
          </a:bodyPr>
          <a:lstStyle>
            <a:lvl1pPr>
              <a:defRPr sz="4400">
                <a:solidFill>
                  <a:srgbClr val="891C00"/>
                </a:solidFill>
              </a:defRPr>
            </a:lvl1pPr>
          </a:lstStyle>
          <a:p>
            <a:pPr lvl="0"/>
            <a:r>
              <a:rPr lang="sv-SE" dirty="0"/>
              <a:t>Klicka här för att skriva rubrik</a:t>
            </a:r>
          </a:p>
        </p:txBody>
      </p:sp>
    </p:spTree>
    <p:extLst>
      <p:ext uri="{BB962C8B-B14F-4D97-AF65-F5344CB8AC3E}">
        <p14:creationId xmlns:p14="http://schemas.microsoft.com/office/powerpoint/2010/main" val="830804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ög bild till vänster">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2AA6A3C-A5A2-4987-8163-873044312DB5}" type="datetime1">
              <a:rPr lang="sv-SE" smtClean="0"/>
              <a:t>2023-02-24</a:t>
            </a:fld>
            <a:endParaRPr lang="sv-SE"/>
          </a:p>
        </p:txBody>
      </p:sp>
      <p:sp>
        <p:nvSpPr>
          <p:cNvPr id="3" name="Platshållare för sidfot 2"/>
          <p:cNvSpPr>
            <a:spLocks noGrp="1"/>
          </p:cNvSpPr>
          <p:nvPr>
            <p:ph type="ftr" sz="quarter" idx="11"/>
          </p:nvPr>
        </p:nvSpPr>
        <p:spPr/>
        <p:txBody>
          <a:bodyPr/>
          <a:lstStyle/>
          <a:p>
            <a:r>
              <a:rPr lang="sv-SE"/>
              <a:t>FoU i Sörmland</a:t>
            </a:r>
          </a:p>
        </p:txBody>
      </p:sp>
      <p:sp>
        <p:nvSpPr>
          <p:cNvPr id="4" name="Platshållare för bildnummer 3"/>
          <p:cNvSpPr>
            <a:spLocks noGrp="1"/>
          </p:cNvSpPr>
          <p:nvPr>
            <p:ph type="sldNum" sz="quarter" idx="12"/>
          </p:nvPr>
        </p:nvSpPr>
        <p:spPr/>
        <p:txBody>
          <a:bodyPr/>
          <a:lstStyle/>
          <a:p>
            <a:fld id="{5E82670D-ED1A-4DA8-AAA0-8B1DFD23C8A4}" type="slidenum">
              <a:rPr lang="sv-SE" smtClean="0"/>
              <a:t>‹#›</a:t>
            </a:fld>
            <a:endParaRPr lang="sv-SE"/>
          </a:p>
        </p:txBody>
      </p:sp>
      <p:sp>
        <p:nvSpPr>
          <p:cNvPr id="5" name="Rubrik 1"/>
          <p:cNvSpPr>
            <a:spLocks noGrp="1"/>
          </p:cNvSpPr>
          <p:nvPr>
            <p:ph type="title"/>
          </p:nvPr>
        </p:nvSpPr>
        <p:spPr>
          <a:xfrm>
            <a:off x="1142965" y="291314"/>
            <a:ext cx="10439435" cy="817295"/>
          </a:xfrm>
        </p:spPr>
        <p:txBody>
          <a:bodyPr>
            <a:normAutofit/>
          </a:bodyPr>
          <a:lstStyle>
            <a:lvl1pPr algn="l">
              <a:defRPr sz="4000" b="0"/>
            </a:lvl1pPr>
          </a:lstStyle>
          <a:p>
            <a:r>
              <a:rPr lang="sv-SE"/>
              <a:t>Klicka här för att ändra mall för rubrikformat</a:t>
            </a:r>
            <a:endParaRPr lang="sv-SE" dirty="0"/>
          </a:p>
        </p:txBody>
      </p:sp>
      <p:sp>
        <p:nvSpPr>
          <p:cNvPr id="7" name="Platshållare för bild 6"/>
          <p:cNvSpPr>
            <a:spLocks noGrp="1"/>
          </p:cNvSpPr>
          <p:nvPr>
            <p:ph type="pic" sz="quarter" idx="13"/>
          </p:nvPr>
        </p:nvSpPr>
        <p:spPr>
          <a:xfrm>
            <a:off x="1270000" y="1165225"/>
            <a:ext cx="3503613" cy="4765675"/>
          </a:xfrm>
        </p:spPr>
        <p:txBody>
          <a:bodyPr/>
          <a:lstStyle/>
          <a:p>
            <a:r>
              <a:rPr lang="sv-SE"/>
              <a:t>Klicka på ikonen för att lägga till en bild</a:t>
            </a:r>
          </a:p>
        </p:txBody>
      </p:sp>
      <p:sp>
        <p:nvSpPr>
          <p:cNvPr id="9" name="Platshållare för text 8"/>
          <p:cNvSpPr>
            <a:spLocks noGrp="1"/>
          </p:cNvSpPr>
          <p:nvPr>
            <p:ph type="body" sz="quarter" idx="14"/>
          </p:nvPr>
        </p:nvSpPr>
        <p:spPr>
          <a:xfrm>
            <a:off x="5016500" y="1165225"/>
            <a:ext cx="6101957" cy="4791075"/>
          </a:xfrm>
        </p:spPr>
        <p:txBody>
          <a:bodyPr/>
          <a:lstStyle>
            <a:lvl1pPr marL="457200" indent="-457200" algn="l">
              <a:buFont typeface="Arial" panose="020B0604020202020204" pitchFamily="34" charset="0"/>
              <a:buChar char="•"/>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3837424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Kvadratisk bild till vänster">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2AA6A3C-A5A2-4987-8163-873044312DB5}" type="datetime1">
              <a:rPr lang="sv-SE" smtClean="0"/>
              <a:t>2023-02-24</a:t>
            </a:fld>
            <a:endParaRPr lang="sv-SE"/>
          </a:p>
        </p:txBody>
      </p:sp>
      <p:sp>
        <p:nvSpPr>
          <p:cNvPr id="3" name="Platshållare för sidfot 2"/>
          <p:cNvSpPr>
            <a:spLocks noGrp="1"/>
          </p:cNvSpPr>
          <p:nvPr>
            <p:ph type="ftr" sz="quarter" idx="11"/>
          </p:nvPr>
        </p:nvSpPr>
        <p:spPr/>
        <p:txBody>
          <a:bodyPr/>
          <a:lstStyle/>
          <a:p>
            <a:r>
              <a:rPr lang="sv-SE"/>
              <a:t>FoU i Sörmland</a:t>
            </a:r>
          </a:p>
        </p:txBody>
      </p:sp>
      <p:sp>
        <p:nvSpPr>
          <p:cNvPr id="4" name="Platshållare för bildnummer 3"/>
          <p:cNvSpPr>
            <a:spLocks noGrp="1"/>
          </p:cNvSpPr>
          <p:nvPr>
            <p:ph type="sldNum" sz="quarter" idx="12"/>
          </p:nvPr>
        </p:nvSpPr>
        <p:spPr/>
        <p:txBody>
          <a:bodyPr/>
          <a:lstStyle/>
          <a:p>
            <a:fld id="{5E82670D-ED1A-4DA8-AAA0-8B1DFD23C8A4}" type="slidenum">
              <a:rPr lang="sv-SE" smtClean="0"/>
              <a:t>‹#›</a:t>
            </a:fld>
            <a:endParaRPr lang="sv-SE"/>
          </a:p>
        </p:txBody>
      </p:sp>
      <p:sp>
        <p:nvSpPr>
          <p:cNvPr id="5" name="Rubrik 1"/>
          <p:cNvSpPr>
            <a:spLocks noGrp="1"/>
          </p:cNvSpPr>
          <p:nvPr>
            <p:ph type="title"/>
          </p:nvPr>
        </p:nvSpPr>
        <p:spPr>
          <a:xfrm>
            <a:off x="1142965" y="291314"/>
            <a:ext cx="10439435" cy="817295"/>
          </a:xfrm>
        </p:spPr>
        <p:txBody>
          <a:bodyPr>
            <a:normAutofit/>
          </a:bodyPr>
          <a:lstStyle>
            <a:lvl1pPr algn="l">
              <a:defRPr sz="4000" b="0"/>
            </a:lvl1pPr>
          </a:lstStyle>
          <a:p>
            <a:r>
              <a:rPr lang="sv-SE"/>
              <a:t>Klicka här för att ändra mall för rubrikformat</a:t>
            </a:r>
            <a:endParaRPr lang="sv-SE" dirty="0"/>
          </a:p>
        </p:txBody>
      </p:sp>
      <p:sp>
        <p:nvSpPr>
          <p:cNvPr id="7" name="Platshållare för bild 6"/>
          <p:cNvSpPr>
            <a:spLocks noGrp="1"/>
          </p:cNvSpPr>
          <p:nvPr>
            <p:ph type="pic" sz="quarter" idx="13"/>
          </p:nvPr>
        </p:nvSpPr>
        <p:spPr>
          <a:xfrm>
            <a:off x="1270000" y="1165225"/>
            <a:ext cx="5074156" cy="4765675"/>
          </a:xfrm>
        </p:spPr>
        <p:txBody>
          <a:bodyPr/>
          <a:lstStyle/>
          <a:p>
            <a:r>
              <a:rPr lang="sv-SE"/>
              <a:t>Klicka på ikonen för att lägga till en bild</a:t>
            </a:r>
          </a:p>
        </p:txBody>
      </p:sp>
      <p:sp>
        <p:nvSpPr>
          <p:cNvPr id="9" name="Platshållare för text 8"/>
          <p:cNvSpPr>
            <a:spLocks noGrp="1"/>
          </p:cNvSpPr>
          <p:nvPr>
            <p:ph type="body" sz="quarter" idx="14"/>
          </p:nvPr>
        </p:nvSpPr>
        <p:spPr>
          <a:xfrm>
            <a:off x="6497903" y="1165225"/>
            <a:ext cx="4620553" cy="4791075"/>
          </a:xfrm>
        </p:spPr>
        <p:txBody>
          <a:bodyPr/>
          <a:lstStyle>
            <a:lvl1pPr marL="457200" indent="-457200" algn="l">
              <a:buFont typeface="Arial" panose="020B0604020202020204" pitchFamily="34" charset="0"/>
              <a:buChar char="•"/>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266415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om platshållare höger">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2AA6A3C-A5A2-4987-8163-873044312DB5}" type="datetime1">
              <a:rPr lang="sv-SE" smtClean="0"/>
              <a:t>2023-02-24</a:t>
            </a:fld>
            <a:endParaRPr lang="sv-SE"/>
          </a:p>
        </p:txBody>
      </p:sp>
      <p:sp>
        <p:nvSpPr>
          <p:cNvPr id="3" name="Platshållare för sidfot 2"/>
          <p:cNvSpPr>
            <a:spLocks noGrp="1"/>
          </p:cNvSpPr>
          <p:nvPr>
            <p:ph type="ftr" sz="quarter" idx="11"/>
          </p:nvPr>
        </p:nvSpPr>
        <p:spPr/>
        <p:txBody>
          <a:bodyPr/>
          <a:lstStyle/>
          <a:p>
            <a:r>
              <a:rPr lang="sv-SE"/>
              <a:t>FoU i Sörmland</a:t>
            </a:r>
          </a:p>
        </p:txBody>
      </p:sp>
      <p:sp>
        <p:nvSpPr>
          <p:cNvPr id="4" name="Platshållare för bildnummer 3"/>
          <p:cNvSpPr>
            <a:spLocks noGrp="1"/>
          </p:cNvSpPr>
          <p:nvPr>
            <p:ph type="sldNum" sz="quarter" idx="12"/>
          </p:nvPr>
        </p:nvSpPr>
        <p:spPr/>
        <p:txBody>
          <a:bodyPr/>
          <a:lstStyle/>
          <a:p>
            <a:fld id="{5E82670D-ED1A-4DA8-AAA0-8B1DFD23C8A4}" type="slidenum">
              <a:rPr lang="sv-SE" smtClean="0"/>
              <a:t>‹#›</a:t>
            </a:fld>
            <a:endParaRPr lang="sv-SE"/>
          </a:p>
        </p:txBody>
      </p:sp>
      <p:sp>
        <p:nvSpPr>
          <p:cNvPr id="5" name="Rubrik 1"/>
          <p:cNvSpPr>
            <a:spLocks noGrp="1"/>
          </p:cNvSpPr>
          <p:nvPr>
            <p:ph type="title"/>
          </p:nvPr>
        </p:nvSpPr>
        <p:spPr>
          <a:xfrm>
            <a:off x="1142965" y="291314"/>
            <a:ext cx="10439435" cy="817295"/>
          </a:xfrm>
        </p:spPr>
        <p:txBody>
          <a:bodyPr>
            <a:normAutofit/>
          </a:bodyPr>
          <a:lstStyle>
            <a:lvl1pPr algn="l">
              <a:defRPr sz="4000" b="0"/>
            </a:lvl1pPr>
          </a:lstStyle>
          <a:p>
            <a:r>
              <a:rPr lang="sv-SE"/>
              <a:t>Klicka här för att ändra mall för rubrikformat</a:t>
            </a:r>
            <a:endParaRPr lang="sv-SE" dirty="0"/>
          </a:p>
        </p:txBody>
      </p:sp>
      <p:sp>
        <p:nvSpPr>
          <p:cNvPr id="9" name="Platshållare för text 8"/>
          <p:cNvSpPr>
            <a:spLocks noGrp="1"/>
          </p:cNvSpPr>
          <p:nvPr>
            <p:ph type="body" sz="quarter" idx="14"/>
          </p:nvPr>
        </p:nvSpPr>
        <p:spPr>
          <a:xfrm>
            <a:off x="1151056" y="1295400"/>
            <a:ext cx="4796590" cy="4660900"/>
          </a:xfrm>
        </p:spPr>
        <p:txBody>
          <a:bodyPr/>
          <a:lstStyle>
            <a:lvl1pPr marL="457200" indent="-457200" algn="l">
              <a:buFont typeface="Arial" panose="020B0604020202020204" pitchFamily="34" charset="0"/>
              <a:buChar char="•"/>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1" name="Platshållare för innehåll 10"/>
          <p:cNvSpPr>
            <a:spLocks noGrp="1"/>
          </p:cNvSpPr>
          <p:nvPr>
            <p:ph sz="quarter" idx="16" hasCustomPrompt="1"/>
          </p:nvPr>
        </p:nvSpPr>
        <p:spPr>
          <a:xfrm>
            <a:off x="6036657" y="1295400"/>
            <a:ext cx="4865033" cy="4660900"/>
          </a:xfrm>
        </p:spPr>
        <p:txBody>
          <a:bodyPr/>
          <a:lstStyle>
            <a:lvl1pPr>
              <a:defRPr/>
            </a:lvl1pPr>
          </a:lstStyle>
          <a:p>
            <a:pPr lvl="0"/>
            <a:r>
              <a:rPr lang="sv-SE" dirty="0"/>
              <a:t>Klicka på en ikon för att lägga in valt innehåll</a:t>
            </a:r>
          </a:p>
        </p:txBody>
      </p:sp>
    </p:spTree>
    <p:extLst>
      <p:ext uri="{BB962C8B-B14F-4D97-AF65-F5344CB8AC3E}">
        <p14:creationId xmlns:p14="http://schemas.microsoft.com/office/powerpoint/2010/main" val="15015216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om platshållare vänster">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2AA6A3C-A5A2-4987-8163-873044312DB5}" type="datetime1">
              <a:rPr lang="sv-SE" smtClean="0"/>
              <a:t>2023-02-24</a:t>
            </a:fld>
            <a:endParaRPr lang="sv-SE"/>
          </a:p>
        </p:txBody>
      </p:sp>
      <p:sp>
        <p:nvSpPr>
          <p:cNvPr id="3" name="Platshållare för sidfot 2"/>
          <p:cNvSpPr>
            <a:spLocks noGrp="1"/>
          </p:cNvSpPr>
          <p:nvPr>
            <p:ph type="ftr" sz="quarter" idx="11"/>
          </p:nvPr>
        </p:nvSpPr>
        <p:spPr/>
        <p:txBody>
          <a:bodyPr/>
          <a:lstStyle/>
          <a:p>
            <a:r>
              <a:rPr lang="sv-SE"/>
              <a:t>FoU i Sörmland</a:t>
            </a:r>
          </a:p>
        </p:txBody>
      </p:sp>
      <p:sp>
        <p:nvSpPr>
          <p:cNvPr id="4" name="Platshållare för bildnummer 3"/>
          <p:cNvSpPr>
            <a:spLocks noGrp="1"/>
          </p:cNvSpPr>
          <p:nvPr>
            <p:ph type="sldNum" sz="quarter" idx="12"/>
          </p:nvPr>
        </p:nvSpPr>
        <p:spPr/>
        <p:txBody>
          <a:bodyPr/>
          <a:lstStyle/>
          <a:p>
            <a:fld id="{5E82670D-ED1A-4DA8-AAA0-8B1DFD23C8A4}" type="slidenum">
              <a:rPr lang="sv-SE" smtClean="0"/>
              <a:t>‹#›</a:t>
            </a:fld>
            <a:endParaRPr lang="sv-SE"/>
          </a:p>
        </p:txBody>
      </p:sp>
      <p:sp>
        <p:nvSpPr>
          <p:cNvPr id="5" name="Rubrik 1"/>
          <p:cNvSpPr>
            <a:spLocks noGrp="1"/>
          </p:cNvSpPr>
          <p:nvPr>
            <p:ph type="title"/>
          </p:nvPr>
        </p:nvSpPr>
        <p:spPr>
          <a:xfrm>
            <a:off x="1142965" y="291314"/>
            <a:ext cx="10439435" cy="817295"/>
          </a:xfrm>
        </p:spPr>
        <p:txBody>
          <a:bodyPr>
            <a:normAutofit/>
          </a:bodyPr>
          <a:lstStyle>
            <a:lvl1pPr algn="l">
              <a:defRPr sz="4000" b="0"/>
            </a:lvl1pPr>
          </a:lstStyle>
          <a:p>
            <a:r>
              <a:rPr lang="sv-SE"/>
              <a:t>Klicka här för att ändra mall för rubrikformat</a:t>
            </a:r>
            <a:endParaRPr lang="sv-SE" dirty="0"/>
          </a:p>
        </p:txBody>
      </p:sp>
      <p:sp>
        <p:nvSpPr>
          <p:cNvPr id="9" name="Platshållare för text 8"/>
          <p:cNvSpPr>
            <a:spLocks noGrp="1"/>
          </p:cNvSpPr>
          <p:nvPr>
            <p:ph type="body" sz="quarter" idx="14"/>
          </p:nvPr>
        </p:nvSpPr>
        <p:spPr>
          <a:xfrm>
            <a:off x="6497903" y="1295400"/>
            <a:ext cx="4620553" cy="4660900"/>
          </a:xfrm>
        </p:spPr>
        <p:txBody>
          <a:bodyPr/>
          <a:lstStyle>
            <a:lvl1pPr marL="457200" indent="-457200" algn="l">
              <a:buFont typeface="Arial" panose="020B0604020202020204" pitchFamily="34" charset="0"/>
              <a:buChar char="•"/>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innehåll 6"/>
          <p:cNvSpPr>
            <a:spLocks noGrp="1"/>
          </p:cNvSpPr>
          <p:nvPr>
            <p:ph sz="quarter" idx="15" hasCustomPrompt="1"/>
          </p:nvPr>
        </p:nvSpPr>
        <p:spPr>
          <a:xfrm>
            <a:off x="1143000" y="1295400"/>
            <a:ext cx="5241925" cy="4660900"/>
          </a:xfrm>
        </p:spPr>
        <p:txBody>
          <a:bodyPr/>
          <a:lstStyle>
            <a:lvl1pPr>
              <a:defRPr/>
            </a:lvl1pPr>
          </a:lstStyle>
          <a:p>
            <a:pPr lvl="0"/>
            <a:r>
              <a:rPr lang="sv-SE" dirty="0"/>
              <a:t>Klicka på ikonen för att lägga till innehåll</a:t>
            </a:r>
          </a:p>
        </p:txBody>
      </p:sp>
    </p:spTree>
    <p:extLst>
      <p:ext uri="{BB962C8B-B14F-4D97-AF65-F5344CB8AC3E}">
        <p14:creationId xmlns:p14="http://schemas.microsoft.com/office/powerpoint/2010/main" val="4798123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 och valfritt innehåll">
    <p:spTree>
      <p:nvGrpSpPr>
        <p:cNvPr id="1" name=""/>
        <p:cNvGrpSpPr/>
        <p:nvPr/>
      </p:nvGrpSpPr>
      <p:grpSpPr>
        <a:xfrm>
          <a:off x="0" y="0"/>
          <a:ext cx="0" cy="0"/>
          <a:chOff x="0" y="0"/>
          <a:chExt cx="0" cy="0"/>
        </a:xfrm>
      </p:grpSpPr>
      <p:sp>
        <p:nvSpPr>
          <p:cNvPr id="5" name="Rubrik 1"/>
          <p:cNvSpPr>
            <a:spLocks noGrp="1"/>
          </p:cNvSpPr>
          <p:nvPr>
            <p:ph type="title"/>
          </p:nvPr>
        </p:nvSpPr>
        <p:spPr>
          <a:xfrm>
            <a:off x="1142965" y="291314"/>
            <a:ext cx="10439435" cy="817295"/>
          </a:xfrm>
        </p:spPr>
        <p:txBody>
          <a:bodyPr>
            <a:normAutofit/>
          </a:bodyPr>
          <a:lstStyle>
            <a:lvl1pPr algn="l">
              <a:defRPr sz="4000" b="0"/>
            </a:lvl1pPr>
          </a:lstStyle>
          <a:p>
            <a:r>
              <a:rPr lang="sv-SE"/>
              <a:t>Klicka här för att ändra mall för rubrikformat</a:t>
            </a:r>
            <a:endParaRPr lang="sv-SE" dirty="0"/>
          </a:p>
        </p:txBody>
      </p:sp>
      <p:sp>
        <p:nvSpPr>
          <p:cNvPr id="10" name="Platshållare för innehåll 10">
            <a:extLst>
              <a:ext uri="{FF2B5EF4-FFF2-40B4-BE49-F238E27FC236}">
                <a16:creationId xmlns:a16="http://schemas.microsoft.com/office/drawing/2014/main" id="{19C29F68-BD08-4C7A-809B-3091FA46F327}"/>
              </a:ext>
            </a:extLst>
          </p:cNvPr>
          <p:cNvSpPr>
            <a:spLocks noGrp="1"/>
          </p:cNvSpPr>
          <p:nvPr>
            <p:ph sz="quarter" idx="16"/>
          </p:nvPr>
        </p:nvSpPr>
        <p:spPr>
          <a:xfrm>
            <a:off x="1142965" y="1295400"/>
            <a:ext cx="10439435" cy="4903922"/>
          </a:xfrm>
        </p:spPr>
        <p:txBody>
          <a:bodyPr/>
          <a:lstStyle>
            <a:lvl1pPr marL="457200" indent="-457200" algn="l">
              <a:buFont typeface="Arial" panose="020B0604020202020204" pitchFamily="34" charset="0"/>
              <a:buChar char="•"/>
              <a:defRPr/>
            </a:lvl1pPr>
            <a:lvl2pPr>
              <a:defRPr/>
            </a:lvl2pPr>
            <a:lvl3pPr>
              <a:defRPr/>
            </a:lvl3pPr>
            <a:lvl4pPr>
              <a:defRPr/>
            </a:lvl4pPr>
            <a:lvl5pP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2380505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tomma platshållare vänster">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2AA6A3C-A5A2-4987-8163-873044312DB5}" type="datetime1">
              <a:rPr lang="sv-SE" smtClean="0"/>
              <a:t>2023-02-24</a:t>
            </a:fld>
            <a:endParaRPr lang="sv-SE"/>
          </a:p>
        </p:txBody>
      </p:sp>
      <p:sp>
        <p:nvSpPr>
          <p:cNvPr id="3" name="Platshållare för sidfot 2"/>
          <p:cNvSpPr>
            <a:spLocks noGrp="1"/>
          </p:cNvSpPr>
          <p:nvPr>
            <p:ph type="ftr" sz="quarter" idx="11"/>
          </p:nvPr>
        </p:nvSpPr>
        <p:spPr/>
        <p:txBody>
          <a:bodyPr/>
          <a:lstStyle/>
          <a:p>
            <a:r>
              <a:rPr lang="sv-SE"/>
              <a:t>FoU i Sörmland</a:t>
            </a:r>
          </a:p>
        </p:txBody>
      </p:sp>
      <p:sp>
        <p:nvSpPr>
          <p:cNvPr id="4" name="Platshållare för bildnummer 3"/>
          <p:cNvSpPr>
            <a:spLocks noGrp="1"/>
          </p:cNvSpPr>
          <p:nvPr>
            <p:ph type="sldNum" sz="quarter" idx="12"/>
          </p:nvPr>
        </p:nvSpPr>
        <p:spPr/>
        <p:txBody>
          <a:bodyPr/>
          <a:lstStyle/>
          <a:p>
            <a:fld id="{5E82670D-ED1A-4DA8-AAA0-8B1DFD23C8A4}" type="slidenum">
              <a:rPr lang="sv-SE" smtClean="0"/>
              <a:t>‹#›</a:t>
            </a:fld>
            <a:endParaRPr lang="sv-SE"/>
          </a:p>
        </p:txBody>
      </p:sp>
      <p:sp>
        <p:nvSpPr>
          <p:cNvPr id="5" name="Rubrik 1"/>
          <p:cNvSpPr>
            <a:spLocks noGrp="1"/>
          </p:cNvSpPr>
          <p:nvPr>
            <p:ph type="title"/>
          </p:nvPr>
        </p:nvSpPr>
        <p:spPr>
          <a:xfrm>
            <a:off x="1142965" y="291314"/>
            <a:ext cx="10439435" cy="817295"/>
          </a:xfrm>
        </p:spPr>
        <p:txBody>
          <a:bodyPr>
            <a:normAutofit/>
          </a:bodyPr>
          <a:lstStyle>
            <a:lvl1pPr algn="l">
              <a:defRPr sz="4000" b="0"/>
            </a:lvl1pPr>
          </a:lstStyle>
          <a:p>
            <a:r>
              <a:rPr lang="sv-SE"/>
              <a:t>Klicka här för att ändra mall för rubrikformat</a:t>
            </a:r>
            <a:endParaRPr lang="sv-SE" dirty="0"/>
          </a:p>
        </p:txBody>
      </p:sp>
      <p:sp>
        <p:nvSpPr>
          <p:cNvPr id="9" name="Platshållare för text 8"/>
          <p:cNvSpPr>
            <a:spLocks noGrp="1"/>
          </p:cNvSpPr>
          <p:nvPr>
            <p:ph type="body" sz="quarter" idx="14"/>
          </p:nvPr>
        </p:nvSpPr>
        <p:spPr>
          <a:xfrm>
            <a:off x="6497903" y="1165225"/>
            <a:ext cx="4620553" cy="4791075"/>
          </a:xfrm>
        </p:spPr>
        <p:txBody>
          <a:bodyPr/>
          <a:lstStyle>
            <a:lvl1pPr marL="457200" indent="-457200" algn="l">
              <a:buFont typeface="Arial" panose="020B0604020202020204" pitchFamily="34" charset="0"/>
              <a:buChar char="•"/>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1" name="Platshållare för innehåll 10"/>
          <p:cNvSpPr>
            <a:spLocks noGrp="1"/>
          </p:cNvSpPr>
          <p:nvPr>
            <p:ph sz="quarter" idx="15" hasCustomPrompt="1"/>
          </p:nvPr>
        </p:nvSpPr>
        <p:spPr>
          <a:xfrm>
            <a:off x="1270000" y="3617913"/>
            <a:ext cx="5073650" cy="2338387"/>
          </a:xfrm>
        </p:spPr>
        <p:txBody>
          <a:bodyPr/>
          <a:lstStyle/>
          <a:p>
            <a:pPr lvl="0"/>
            <a:r>
              <a:rPr lang="sv-SE" dirty="0"/>
              <a:t>Klicka på en ikon för att lägga in valt innehåll</a:t>
            </a:r>
          </a:p>
        </p:txBody>
      </p:sp>
      <p:sp>
        <p:nvSpPr>
          <p:cNvPr id="13" name="Platshållare för innehåll 12"/>
          <p:cNvSpPr>
            <a:spLocks noGrp="1"/>
          </p:cNvSpPr>
          <p:nvPr>
            <p:ph sz="quarter" idx="16" hasCustomPrompt="1"/>
          </p:nvPr>
        </p:nvSpPr>
        <p:spPr>
          <a:xfrm>
            <a:off x="1270000" y="1157330"/>
            <a:ext cx="5073650" cy="2379663"/>
          </a:xfrm>
        </p:spPr>
        <p:txBody>
          <a:bodyPr/>
          <a:lstStyle>
            <a:lvl1pPr>
              <a:defRPr baseline="0"/>
            </a:lvl1pPr>
          </a:lstStyle>
          <a:p>
            <a:pPr lvl="0"/>
            <a:r>
              <a:rPr lang="sv-SE" dirty="0"/>
              <a:t>Klicka på en ikon för att lägga in valt innehåll</a:t>
            </a:r>
          </a:p>
        </p:txBody>
      </p:sp>
    </p:spTree>
    <p:extLst>
      <p:ext uri="{BB962C8B-B14F-4D97-AF65-F5344CB8AC3E}">
        <p14:creationId xmlns:p14="http://schemas.microsoft.com/office/powerpoint/2010/main" val="23873124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8BB4B6F4-FBD3-4404-A654-6D47786ABA3D}" type="datetime1">
              <a:rPr lang="sv-SE" smtClean="0"/>
              <a:t>2023-02-24</a:t>
            </a:fld>
            <a:endParaRPr lang="sv-SE" dirty="0"/>
          </a:p>
        </p:txBody>
      </p:sp>
      <p:sp>
        <p:nvSpPr>
          <p:cNvPr id="4" name="Platshållare för sidfot 3"/>
          <p:cNvSpPr>
            <a:spLocks noGrp="1"/>
          </p:cNvSpPr>
          <p:nvPr>
            <p:ph type="ftr" sz="quarter" idx="11"/>
          </p:nvPr>
        </p:nvSpPr>
        <p:spPr/>
        <p:txBody>
          <a:bodyPr/>
          <a:lstStyle/>
          <a:p>
            <a:r>
              <a:rPr lang="sv-SE"/>
              <a:t>FoU i Sörmland</a:t>
            </a:r>
            <a:endParaRPr lang="sv-SE" dirty="0"/>
          </a:p>
        </p:txBody>
      </p:sp>
      <p:sp>
        <p:nvSpPr>
          <p:cNvPr id="5" name="Platshållare för bildnummer 4"/>
          <p:cNvSpPr>
            <a:spLocks noGrp="1"/>
          </p:cNvSpPr>
          <p:nvPr>
            <p:ph type="sldNum" sz="quarter" idx="12"/>
          </p:nvPr>
        </p:nvSpPr>
        <p:spPr/>
        <p:txBody>
          <a:bodyPr/>
          <a:lstStyle/>
          <a:p>
            <a:fld id="{84BFD868-83CE-434D-86EF-717B42CD7FB8}" type="slidenum">
              <a:rPr lang="sv-SE" smtClean="0"/>
              <a:pPr/>
              <a:t>‹#›</a:t>
            </a:fld>
            <a:endParaRPr lang="sv-SE" dirty="0"/>
          </a:p>
        </p:txBody>
      </p:sp>
      <p:sp>
        <p:nvSpPr>
          <p:cNvPr id="10" name="Rubrik 1"/>
          <p:cNvSpPr txBox="1">
            <a:spLocks/>
          </p:cNvSpPr>
          <p:nvPr userDrawn="1"/>
        </p:nvSpPr>
        <p:spPr>
          <a:xfrm>
            <a:off x="1142965" y="291314"/>
            <a:ext cx="10439435" cy="81729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kern="1200">
                <a:solidFill>
                  <a:srgbClr val="821010"/>
                </a:solidFill>
                <a:effectLst/>
                <a:latin typeface="+mj-lt"/>
                <a:ea typeface="+mj-ea"/>
                <a:cs typeface="+mj-cs"/>
              </a:defRPr>
            </a:lvl1pPr>
          </a:lstStyle>
          <a:p>
            <a:r>
              <a:rPr lang="sv-SE" dirty="0"/>
              <a:t>Klicka här för att ändra format</a:t>
            </a:r>
          </a:p>
        </p:txBody>
      </p:sp>
      <p:sp>
        <p:nvSpPr>
          <p:cNvPr id="13" name="Platshållare för media 12"/>
          <p:cNvSpPr>
            <a:spLocks noGrp="1"/>
          </p:cNvSpPr>
          <p:nvPr>
            <p:ph type="media" sz="quarter" idx="16"/>
          </p:nvPr>
        </p:nvSpPr>
        <p:spPr>
          <a:xfrm>
            <a:off x="1116013" y="1263959"/>
            <a:ext cx="4572000" cy="2879725"/>
          </a:xfrm>
        </p:spPr>
        <p:txBody>
          <a:bodyPr/>
          <a:lstStyle/>
          <a:p>
            <a:r>
              <a:rPr lang="sv-SE"/>
              <a:t>Klicka på ikonen för att lägga till ett medieklipp</a:t>
            </a:r>
            <a:endParaRPr lang="sv-SE" dirty="0"/>
          </a:p>
        </p:txBody>
      </p:sp>
      <p:sp>
        <p:nvSpPr>
          <p:cNvPr id="15" name="Platshållare för text 14"/>
          <p:cNvSpPr>
            <a:spLocks noGrp="1"/>
          </p:cNvSpPr>
          <p:nvPr>
            <p:ph type="body" sz="quarter" idx="17"/>
          </p:nvPr>
        </p:nvSpPr>
        <p:spPr>
          <a:xfrm>
            <a:off x="5907088" y="1263650"/>
            <a:ext cx="4548187" cy="28797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7" name="Platshållare för text 16"/>
          <p:cNvSpPr>
            <a:spLocks noGrp="1"/>
          </p:cNvSpPr>
          <p:nvPr>
            <p:ph type="body" sz="quarter" idx="18"/>
          </p:nvPr>
        </p:nvSpPr>
        <p:spPr>
          <a:xfrm>
            <a:off x="1116013" y="4248150"/>
            <a:ext cx="9339262" cy="166687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871295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nnehåll med bildtext">
    <p:spTree>
      <p:nvGrpSpPr>
        <p:cNvPr id="1" name=""/>
        <p:cNvGrpSpPr/>
        <p:nvPr/>
      </p:nvGrpSpPr>
      <p:grpSpPr>
        <a:xfrm>
          <a:off x="0" y="0"/>
          <a:ext cx="0" cy="0"/>
          <a:chOff x="0" y="0"/>
          <a:chExt cx="0" cy="0"/>
        </a:xfrm>
      </p:grpSpPr>
      <p:sp>
        <p:nvSpPr>
          <p:cNvPr id="5" name="Platshållare för datum 4"/>
          <p:cNvSpPr>
            <a:spLocks noGrp="1"/>
          </p:cNvSpPr>
          <p:nvPr>
            <p:ph type="dt" sz="half" idx="10"/>
          </p:nvPr>
        </p:nvSpPr>
        <p:spPr/>
        <p:txBody>
          <a:bodyPr/>
          <a:lstStyle/>
          <a:p>
            <a:fld id="{2071C796-5722-4296-928E-D0289B43C31D}" type="datetime1">
              <a:rPr lang="sv-SE" smtClean="0"/>
              <a:t>2023-02-24</a:t>
            </a:fld>
            <a:endParaRPr lang="sv-SE"/>
          </a:p>
        </p:txBody>
      </p:sp>
      <p:sp>
        <p:nvSpPr>
          <p:cNvPr id="6" name="Platshållare för sidfot 5"/>
          <p:cNvSpPr>
            <a:spLocks noGrp="1"/>
          </p:cNvSpPr>
          <p:nvPr>
            <p:ph type="ftr" sz="quarter" idx="11"/>
          </p:nvPr>
        </p:nvSpPr>
        <p:spPr/>
        <p:txBody>
          <a:bodyPr/>
          <a:lstStyle/>
          <a:p>
            <a:r>
              <a:rPr lang="sv-SE"/>
              <a:t>FoU i Sörmland</a:t>
            </a:r>
          </a:p>
        </p:txBody>
      </p:sp>
      <p:sp>
        <p:nvSpPr>
          <p:cNvPr id="7" name="Platshållare för bildnummer 6"/>
          <p:cNvSpPr>
            <a:spLocks noGrp="1"/>
          </p:cNvSpPr>
          <p:nvPr>
            <p:ph type="sldNum" sz="quarter" idx="12"/>
          </p:nvPr>
        </p:nvSpPr>
        <p:spPr/>
        <p:txBody>
          <a:bodyPr/>
          <a:lstStyle/>
          <a:p>
            <a:fld id="{5E82670D-ED1A-4DA8-AAA0-8B1DFD23C8A4}" type="slidenum">
              <a:rPr lang="sv-SE" smtClean="0"/>
              <a:t>‹#›</a:t>
            </a:fld>
            <a:endParaRPr lang="sv-SE"/>
          </a:p>
        </p:txBody>
      </p:sp>
      <p:sp>
        <p:nvSpPr>
          <p:cNvPr id="8" name="Rubrik 1"/>
          <p:cNvSpPr txBox="1">
            <a:spLocks/>
          </p:cNvSpPr>
          <p:nvPr userDrawn="1"/>
        </p:nvSpPr>
        <p:spPr>
          <a:xfrm>
            <a:off x="1142965" y="291314"/>
            <a:ext cx="10439435" cy="81729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kern="1200">
                <a:solidFill>
                  <a:srgbClr val="821010"/>
                </a:solidFill>
                <a:effectLst/>
                <a:latin typeface="+mj-lt"/>
                <a:ea typeface="+mj-ea"/>
                <a:cs typeface="+mj-cs"/>
              </a:defRPr>
            </a:lvl1pPr>
          </a:lstStyle>
          <a:p>
            <a:r>
              <a:rPr lang="sv-SE" dirty="0"/>
              <a:t>Klicka här för att ändra format</a:t>
            </a:r>
          </a:p>
        </p:txBody>
      </p:sp>
      <p:sp>
        <p:nvSpPr>
          <p:cNvPr id="9" name="Platshållare för media 12"/>
          <p:cNvSpPr>
            <a:spLocks noGrp="1"/>
          </p:cNvSpPr>
          <p:nvPr>
            <p:ph type="media" sz="quarter" idx="16"/>
          </p:nvPr>
        </p:nvSpPr>
        <p:spPr>
          <a:xfrm>
            <a:off x="1116013" y="1263959"/>
            <a:ext cx="4572000" cy="2879725"/>
          </a:xfrm>
        </p:spPr>
        <p:txBody>
          <a:bodyPr/>
          <a:lstStyle/>
          <a:p>
            <a:r>
              <a:rPr lang="sv-SE"/>
              <a:t>Klicka på ikonen för att lägga till ett medieklipp</a:t>
            </a:r>
            <a:endParaRPr lang="sv-SE" dirty="0"/>
          </a:p>
        </p:txBody>
      </p:sp>
      <p:sp>
        <p:nvSpPr>
          <p:cNvPr id="10" name="Platshållare för text 14"/>
          <p:cNvSpPr>
            <a:spLocks noGrp="1"/>
          </p:cNvSpPr>
          <p:nvPr>
            <p:ph type="body" sz="quarter" idx="17"/>
          </p:nvPr>
        </p:nvSpPr>
        <p:spPr>
          <a:xfrm>
            <a:off x="5907088" y="1263650"/>
            <a:ext cx="4548187" cy="28797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1" name="Platshållare för text 16"/>
          <p:cNvSpPr>
            <a:spLocks noGrp="1"/>
          </p:cNvSpPr>
          <p:nvPr>
            <p:ph type="body" sz="quarter" idx="18"/>
          </p:nvPr>
        </p:nvSpPr>
        <p:spPr>
          <a:xfrm>
            <a:off x="1116013" y="4248150"/>
            <a:ext cx="9339262" cy="166687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053904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bild Svart rubrik">
    <p:spTree>
      <p:nvGrpSpPr>
        <p:cNvPr id="1" name=""/>
        <p:cNvGrpSpPr/>
        <p:nvPr/>
      </p:nvGrpSpPr>
      <p:grpSpPr>
        <a:xfrm>
          <a:off x="0" y="0"/>
          <a:ext cx="0" cy="0"/>
          <a:chOff x="0" y="0"/>
          <a:chExt cx="0" cy="0"/>
        </a:xfrm>
      </p:grpSpPr>
      <p:sp>
        <p:nvSpPr>
          <p:cNvPr id="4" name="Platshållare för datum 3">
            <a:extLst>
              <a:ext uri="{FF2B5EF4-FFF2-40B4-BE49-F238E27FC236}">
                <a16:creationId xmlns:a16="http://schemas.microsoft.com/office/drawing/2014/main" id="{74F121B1-B7C8-4251-A4E7-92D4B87ED843}"/>
              </a:ext>
            </a:extLst>
          </p:cNvPr>
          <p:cNvSpPr>
            <a:spLocks noGrp="1"/>
          </p:cNvSpPr>
          <p:nvPr>
            <p:ph type="dt" sz="half" idx="10"/>
          </p:nvPr>
        </p:nvSpPr>
        <p:spPr/>
        <p:txBody>
          <a:bodyPr/>
          <a:lstStyle/>
          <a:p>
            <a:fld id="{F900A62A-DA16-4A1D-894E-3111611EA783}" type="datetimeFigureOut">
              <a:rPr lang="sv-SE" smtClean="0"/>
              <a:t>2023-02-24</a:t>
            </a:fld>
            <a:endParaRPr lang="sv-SE"/>
          </a:p>
        </p:txBody>
      </p:sp>
      <p:sp>
        <p:nvSpPr>
          <p:cNvPr id="5" name="Platshållare för sidfot 4">
            <a:extLst>
              <a:ext uri="{FF2B5EF4-FFF2-40B4-BE49-F238E27FC236}">
                <a16:creationId xmlns:a16="http://schemas.microsoft.com/office/drawing/2014/main" id="{B7404013-0B03-4E02-B587-45F4D4511360}"/>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76BF4277-B7BF-4796-932D-AE496FBDF07D}"/>
              </a:ext>
            </a:extLst>
          </p:cNvPr>
          <p:cNvSpPr>
            <a:spLocks noGrp="1"/>
          </p:cNvSpPr>
          <p:nvPr>
            <p:ph type="sldNum" sz="quarter" idx="12"/>
          </p:nvPr>
        </p:nvSpPr>
        <p:spPr/>
        <p:txBody>
          <a:bodyPr/>
          <a:lstStyle/>
          <a:p>
            <a:fld id="{31D03D51-1377-4576-B59A-4E891A96BA1A}" type="slidenum">
              <a:rPr lang="sv-SE" smtClean="0"/>
              <a:t>‹#›</a:t>
            </a:fld>
            <a:endParaRPr lang="sv-SE"/>
          </a:p>
        </p:txBody>
      </p:sp>
      <p:pic>
        <p:nvPicPr>
          <p:cNvPr id="11" name="Bildobjekt 10" descr="En bild som visar text, klocka&#10;&#10;Automatiskt genererad beskrivning">
            <a:extLst>
              <a:ext uri="{FF2B5EF4-FFF2-40B4-BE49-F238E27FC236}">
                <a16:creationId xmlns:a16="http://schemas.microsoft.com/office/drawing/2014/main" id="{CA1B356A-6645-4A05-807C-4CC7DEC2C2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41628" y="1346899"/>
            <a:ext cx="7708744" cy="4724123"/>
          </a:xfrm>
          <a:prstGeom prst="rect">
            <a:avLst/>
          </a:prstGeom>
        </p:spPr>
      </p:pic>
      <p:sp>
        <p:nvSpPr>
          <p:cNvPr id="13" name="Platshållare för text 12">
            <a:extLst>
              <a:ext uri="{FF2B5EF4-FFF2-40B4-BE49-F238E27FC236}">
                <a16:creationId xmlns:a16="http://schemas.microsoft.com/office/drawing/2014/main" id="{19950B36-67CA-4E80-87D6-896A516BAD22}"/>
              </a:ext>
            </a:extLst>
          </p:cNvPr>
          <p:cNvSpPr>
            <a:spLocks noGrp="1"/>
          </p:cNvSpPr>
          <p:nvPr>
            <p:ph type="body" sz="quarter" idx="13"/>
          </p:nvPr>
        </p:nvSpPr>
        <p:spPr>
          <a:xfrm>
            <a:off x="1828810" y="304721"/>
            <a:ext cx="8532277" cy="636113"/>
          </a:xfrm>
        </p:spPr>
        <p:txBody>
          <a:bodyPr>
            <a:normAutofit/>
          </a:bodyPr>
          <a:lstStyle>
            <a:lvl1pPr marL="0" indent="0" algn="ctr">
              <a:buNone/>
              <a:defRPr sz="4400">
                <a:solidFill>
                  <a:schemeClr val="tx1"/>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sv-SE"/>
              <a:t>Klicka här för att ändra format på bakgrundstexten</a:t>
            </a:r>
          </a:p>
        </p:txBody>
      </p:sp>
      <p:sp>
        <p:nvSpPr>
          <p:cNvPr id="15" name="Platshållare för text 14">
            <a:extLst>
              <a:ext uri="{FF2B5EF4-FFF2-40B4-BE49-F238E27FC236}">
                <a16:creationId xmlns:a16="http://schemas.microsoft.com/office/drawing/2014/main" id="{9C6F44AC-DD29-41D1-968D-BFDF311241EF}"/>
              </a:ext>
            </a:extLst>
          </p:cNvPr>
          <p:cNvSpPr>
            <a:spLocks noGrp="1"/>
          </p:cNvSpPr>
          <p:nvPr>
            <p:ph type="body" sz="quarter" idx="14"/>
          </p:nvPr>
        </p:nvSpPr>
        <p:spPr>
          <a:xfrm>
            <a:off x="1830913" y="849394"/>
            <a:ext cx="8531225" cy="442913"/>
          </a:xfrm>
        </p:spPr>
        <p:txBody>
          <a:bodyPr>
            <a:normAutofit/>
          </a:bodyPr>
          <a:lstStyle>
            <a:lvl1pPr marL="0" indent="0" algn="ctr">
              <a:buNone/>
              <a:defRPr sz="200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sv-SE"/>
              <a:t>Klicka här för att ändra format på bakgrundstexten</a:t>
            </a:r>
          </a:p>
        </p:txBody>
      </p:sp>
    </p:spTree>
    <p:extLst>
      <p:ext uri="{BB962C8B-B14F-4D97-AF65-F5344CB8AC3E}">
        <p14:creationId xmlns:p14="http://schemas.microsoft.com/office/powerpoint/2010/main" val="339417362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86F058C-8957-4A27-B6D8-9D8CB8FE6C29}"/>
              </a:ext>
            </a:extLst>
          </p:cNvPr>
          <p:cNvSpPr>
            <a:spLocks noGrp="1"/>
          </p:cNvSpPr>
          <p:nvPr>
            <p:ph type="title"/>
          </p:nvPr>
        </p:nvSpPr>
        <p:spPr>
          <a:xfrm>
            <a:off x="838200" y="365125"/>
            <a:ext cx="9659587" cy="1325563"/>
          </a:xfrm>
        </p:spPr>
        <p:txBody>
          <a:body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84587A35-2B0A-4900-BFD3-5852AD981C5A}"/>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a:extLst>
              <a:ext uri="{FF2B5EF4-FFF2-40B4-BE49-F238E27FC236}">
                <a16:creationId xmlns:a16="http://schemas.microsoft.com/office/drawing/2014/main" id="{520AC022-1F93-43CA-AC97-80B42D9F7F15}"/>
              </a:ext>
            </a:extLst>
          </p:cNvPr>
          <p:cNvSpPr>
            <a:spLocks noGrp="1"/>
          </p:cNvSpPr>
          <p:nvPr>
            <p:ph type="dt" sz="half" idx="10"/>
          </p:nvPr>
        </p:nvSpPr>
        <p:spPr/>
        <p:txBody>
          <a:bodyPr/>
          <a:lstStyle/>
          <a:p>
            <a:fld id="{F900A62A-DA16-4A1D-894E-3111611EA783}" type="datetimeFigureOut">
              <a:rPr lang="sv-SE" smtClean="0"/>
              <a:t>2023-02-24</a:t>
            </a:fld>
            <a:endParaRPr lang="sv-SE" dirty="0"/>
          </a:p>
        </p:txBody>
      </p:sp>
      <p:sp>
        <p:nvSpPr>
          <p:cNvPr id="5" name="Platshållare för sidfot 4">
            <a:extLst>
              <a:ext uri="{FF2B5EF4-FFF2-40B4-BE49-F238E27FC236}">
                <a16:creationId xmlns:a16="http://schemas.microsoft.com/office/drawing/2014/main" id="{1C8CD8D4-AB18-4359-9C15-D759C23F0001}"/>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B32BE5DE-A3BF-4376-B242-2F7C25E8FB92}"/>
              </a:ext>
            </a:extLst>
          </p:cNvPr>
          <p:cNvSpPr>
            <a:spLocks noGrp="1"/>
          </p:cNvSpPr>
          <p:nvPr>
            <p:ph type="sldNum" sz="quarter" idx="12"/>
          </p:nvPr>
        </p:nvSpPr>
        <p:spPr/>
        <p:txBody>
          <a:bodyPr/>
          <a:lstStyle/>
          <a:p>
            <a:fld id="{31D03D51-1377-4576-B59A-4E891A96BA1A}" type="slidenum">
              <a:rPr lang="sv-SE" smtClean="0"/>
              <a:t>‹#›</a:t>
            </a:fld>
            <a:endParaRPr lang="sv-SE" dirty="0"/>
          </a:p>
        </p:txBody>
      </p:sp>
    </p:spTree>
    <p:extLst>
      <p:ext uri="{BB962C8B-B14F-4D97-AF65-F5344CB8AC3E}">
        <p14:creationId xmlns:p14="http://schemas.microsoft.com/office/powerpoint/2010/main" val="3917179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93FBAD0-C284-4426-8DE0-FBC6396C27E8}"/>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3DEC6BD-C30B-4C45-A046-75393494FCC3}"/>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2C57E385-EA24-47F1-961F-939298C1D924}"/>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01AB90C6-A47C-4728-B6E7-309D774F1401}"/>
              </a:ext>
            </a:extLst>
          </p:cNvPr>
          <p:cNvSpPr>
            <a:spLocks noGrp="1"/>
          </p:cNvSpPr>
          <p:nvPr>
            <p:ph type="dt" sz="half" idx="10"/>
          </p:nvPr>
        </p:nvSpPr>
        <p:spPr/>
        <p:txBody>
          <a:bodyPr/>
          <a:lstStyle/>
          <a:p>
            <a:r>
              <a:rPr lang="sv-SE" dirty="0"/>
              <a:t>2022-03-21</a:t>
            </a:r>
          </a:p>
        </p:txBody>
      </p:sp>
      <p:sp>
        <p:nvSpPr>
          <p:cNvPr id="6" name="Platshållare för sidfot 5">
            <a:extLst>
              <a:ext uri="{FF2B5EF4-FFF2-40B4-BE49-F238E27FC236}">
                <a16:creationId xmlns:a16="http://schemas.microsoft.com/office/drawing/2014/main" id="{F53F7F6A-EFD3-4E7C-BAF1-67527EA9C17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0C7BC03-A2B6-4A9B-9BFC-E7412105F48F}"/>
              </a:ext>
            </a:extLst>
          </p:cNvPr>
          <p:cNvSpPr>
            <a:spLocks noGrp="1"/>
          </p:cNvSpPr>
          <p:nvPr>
            <p:ph type="sldNum" sz="quarter" idx="12"/>
          </p:nvPr>
        </p:nvSpPr>
        <p:spPr/>
        <p:txBody>
          <a:bodyPr/>
          <a:lstStyle>
            <a:lvl1pPr>
              <a:defRPr/>
            </a:lvl1pPr>
          </a:lstStyle>
          <a:p>
            <a:fld id="{7057295C-648A-4462-B6C4-CF5C04D49F10}" type="slidenum">
              <a:rPr lang="sv-SE" smtClean="0"/>
              <a:pPr/>
              <a:t>‹#›</a:t>
            </a:fld>
            <a:endParaRPr lang="sv-SE" dirty="0"/>
          </a:p>
        </p:txBody>
      </p:sp>
    </p:spTree>
    <p:extLst>
      <p:ext uri="{BB962C8B-B14F-4D97-AF65-F5344CB8AC3E}">
        <p14:creationId xmlns:p14="http://schemas.microsoft.com/office/powerpoint/2010/main" val="4042928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86E71A6-6FC8-4899-A188-15E9F5E01DCF}"/>
              </a:ext>
            </a:extLst>
          </p:cNvPr>
          <p:cNvSpPr>
            <a:spLocks noGrp="1"/>
          </p:cNvSpPr>
          <p:nvPr>
            <p:ph type="title"/>
          </p:nvPr>
        </p:nvSpPr>
        <p:spPr>
          <a:xfrm>
            <a:off x="839788" y="365125"/>
            <a:ext cx="9586747" cy="1325563"/>
          </a:xfrm>
        </p:spPr>
        <p:txBody>
          <a:bodyPr/>
          <a:lstStyle/>
          <a:p>
            <a:r>
              <a:rPr lang="sv-SE"/>
              <a:t>Klicka här för att ändra mall för rubrikformat</a:t>
            </a:r>
            <a:endParaRPr lang="sv-SE" dirty="0"/>
          </a:p>
        </p:txBody>
      </p:sp>
      <p:sp>
        <p:nvSpPr>
          <p:cNvPr id="3" name="Platshållare för text 2">
            <a:extLst>
              <a:ext uri="{FF2B5EF4-FFF2-40B4-BE49-F238E27FC236}">
                <a16:creationId xmlns:a16="http://schemas.microsoft.com/office/drawing/2014/main" id="{B6392B61-47E7-4210-86A8-A386CC5863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72228F74-7FF6-416F-936A-B3018C485D37}"/>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text 4">
            <a:extLst>
              <a:ext uri="{FF2B5EF4-FFF2-40B4-BE49-F238E27FC236}">
                <a16:creationId xmlns:a16="http://schemas.microsoft.com/office/drawing/2014/main" id="{27DAFF74-7830-461A-B154-3C4D3E780D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A7B081E4-9DE8-4A48-9C1B-5FE1F6DEA983}"/>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221C1239-67CA-4EDB-B3EE-27819A318AF9}"/>
              </a:ext>
            </a:extLst>
          </p:cNvPr>
          <p:cNvSpPr>
            <a:spLocks noGrp="1"/>
          </p:cNvSpPr>
          <p:nvPr>
            <p:ph type="dt" sz="half" idx="10"/>
          </p:nvPr>
        </p:nvSpPr>
        <p:spPr/>
        <p:txBody>
          <a:bodyPr/>
          <a:lstStyle/>
          <a:p>
            <a:fld id="{F900A62A-DA16-4A1D-894E-3111611EA783}" type="datetimeFigureOut">
              <a:rPr lang="sv-SE" smtClean="0"/>
              <a:t>2023-02-24</a:t>
            </a:fld>
            <a:endParaRPr lang="sv-SE"/>
          </a:p>
        </p:txBody>
      </p:sp>
      <p:sp>
        <p:nvSpPr>
          <p:cNvPr id="8" name="Platshållare för sidfot 7">
            <a:extLst>
              <a:ext uri="{FF2B5EF4-FFF2-40B4-BE49-F238E27FC236}">
                <a16:creationId xmlns:a16="http://schemas.microsoft.com/office/drawing/2014/main" id="{171BCE54-6A36-4846-9A13-36488A28A6EA}"/>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DA51597A-E27D-4468-8CC7-429FB73510F5}"/>
              </a:ext>
            </a:extLst>
          </p:cNvPr>
          <p:cNvSpPr>
            <a:spLocks noGrp="1"/>
          </p:cNvSpPr>
          <p:nvPr>
            <p:ph type="sldNum" sz="quarter" idx="12"/>
          </p:nvPr>
        </p:nvSpPr>
        <p:spPr/>
        <p:txBody>
          <a:bodyPr/>
          <a:lstStyle/>
          <a:p>
            <a:fld id="{31D03D51-1377-4576-B59A-4E891A96BA1A}" type="slidenum">
              <a:rPr lang="sv-SE" smtClean="0"/>
              <a:t>‹#›</a:t>
            </a:fld>
            <a:endParaRPr lang="sv-SE"/>
          </a:p>
        </p:txBody>
      </p:sp>
    </p:spTree>
    <p:extLst>
      <p:ext uri="{BB962C8B-B14F-4D97-AF65-F5344CB8AC3E}">
        <p14:creationId xmlns:p14="http://schemas.microsoft.com/office/powerpoint/2010/main" val="2125555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E3E702E-9397-43F8-997B-453B2B1095E8}"/>
              </a:ext>
            </a:extLst>
          </p:cNvPr>
          <p:cNvSpPr>
            <a:spLocks noGrp="1"/>
          </p:cNvSpPr>
          <p:nvPr>
            <p:ph type="title"/>
          </p:nvPr>
        </p:nvSpPr>
        <p:spPr>
          <a:xfrm>
            <a:off x="838200" y="365125"/>
            <a:ext cx="9623961" cy="1325563"/>
          </a:xfrm>
        </p:spPr>
        <p:txBody>
          <a:bodyPr/>
          <a:lstStyle/>
          <a:p>
            <a:r>
              <a:rPr lang="sv-SE"/>
              <a:t>Klicka här för att ändra mall för rubrikformat</a:t>
            </a:r>
            <a:endParaRPr lang="sv-SE" dirty="0"/>
          </a:p>
        </p:txBody>
      </p:sp>
      <p:sp>
        <p:nvSpPr>
          <p:cNvPr id="3" name="Platshållare för datum 2">
            <a:extLst>
              <a:ext uri="{FF2B5EF4-FFF2-40B4-BE49-F238E27FC236}">
                <a16:creationId xmlns:a16="http://schemas.microsoft.com/office/drawing/2014/main" id="{41AE32F5-EC0B-4B9E-89F1-20FA9BEBF2EF}"/>
              </a:ext>
            </a:extLst>
          </p:cNvPr>
          <p:cNvSpPr>
            <a:spLocks noGrp="1"/>
          </p:cNvSpPr>
          <p:nvPr>
            <p:ph type="dt" sz="half" idx="10"/>
          </p:nvPr>
        </p:nvSpPr>
        <p:spPr/>
        <p:txBody>
          <a:bodyPr/>
          <a:lstStyle/>
          <a:p>
            <a:fld id="{F900A62A-DA16-4A1D-894E-3111611EA783}" type="datetimeFigureOut">
              <a:rPr lang="sv-SE" smtClean="0"/>
              <a:t>2023-02-24</a:t>
            </a:fld>
            <a:endParaRPr lang="sv-SE"/>
          </a:p>
        </p:txBody>
      </p:sp>
      <p:sp>
        <p:nvSpPr>
          <p:cNvPr id="4" name="Platshållare för sidfot 3">
            <a:extLst>
              <a:ext uri="{FF2B5EF4-FFF2-40B4-BE49-F238E27FC236}">
                <a16:creationId xmlns:a16="http://schemas.microsoft.com/office/drawing/2014/main" id="{DF9C39D0-6E29-4F7C-AA65-8E674567F1BF}"/>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B0FA75A4-D7F8-4DA4-8776-7BCE5F2CE53E}"/>
              </a:ext>
            </a:extLst>
          </p:cNvPr>
          <p:cNvSpPr>
            <a:spLocks noGrp="1"/>
          </p:cNvSpPr>
          <p:nvPr>
            <p:ph type="sldNum" sz="quarter" idx="12"/>
          </p:nvPr>
        </p:nvSpPr>
        <p:spPr/>
        <p:txBody>
          <a:bodyPr/>
          <a:lstStyle/>
          <a:p>
            <a:fld id="{31D03D51-1377-4576-B59A-4E891A96BA1A}" type="slidenum">
              <a:rPr lang="sv-SE" smtClean="0"/>
              <a:t>‹#›</a:t>
            </a:fld>
            <a:endParaRPr lang="sv-SE"/>
          </a:p>
        </p:txBody>
      </p:sp>
    </p:spTree>
    <p:extLst>
      <p:ext uri="{BB962C8B-B14F-4D97-AF65-F5344CB8AC3E}">
        <p14:creationId xmlns:p14="http://schemas.microsoft.com/office/powerpoint/2010/main" val="1188837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969C4F6F-9445-4A50-B741-80DF63037420}"/>
              </a:ext>
            </a:extLst>
          </p:cNvPr>
          <p:cNvSpPr>
            <a:spLocks noGrp="1"/>
          </p:cNvSpPr>
          <p:nvPr>
            <p:ph type="dt" sz="half" idx="10"/>
          </p:nvPr>
        </p:nvSpPr>
        <p:spPr/>
        <p:txBody>
          <a:bodyPr/>
          <a:lstStyle/>
          <a:p>
            <a:fld id="{F900A62A-DA16-4A1D-894E-3111611EA783}" type="datetimeFigureOut">
              <a:rPr lang="sv-SE" smtClean="0"/>
              <a:t>2023-02-24</a:t>
            </a:fld>
            <a:endParaRPr lang="sv-SE"/>
          </a:p>
        </p:txBody>
      </p:sp>
      <p:sp>
        <p:nvSpPr>
          <p:cNvPr id="3" name="Platshållare för sidfot 2">
            <a:extLst>
              <a:ext uri="{FF2B5EF4-FFF2-40B4-BE49-F238E27FC236}">
                <a16:creationId xmlns:a16="http://schemas.microsoft.com/office/drawing/2014/main" id="{36251203-17A6-4E92-B3A3-C515CF80694B}"/>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76FCE55B-4526-4486-AB1A-8E65983636BE}"/>
              </a:ext>
            </a:extLst>
          </p:cNvPr>
          <p:cNvSpPr>
            <a:spLocks noGrp="1"/>
          </p:cNvSpPr>
          <p:nvPr>
            <p:ph type="sldNum" sz="quarter" idx="12"/>
          </p:nvPr>
        </p:nvSpPr>
        <p:spPr/>
        <p:txBody>
          <a:bodyPr/>
          <a:lstStyle/>
          <a:p>
            <a:fld id="{31D03D51-1377-4576-B59A-4E891A96BA1A}" type="slidenum">
              <a:rPr lang="sv-SE" smtClean="0"/>
              <a:t>‹#›</a:t>
            </a:fld>
            <a:endParaRPr lang="sv-SE"/>
          </a:p>
        </p:txBody>
      </p:sp>
    </p:spTree>
    <p:extLst>
      <p:ext uri="{BB962C8B-B14F-4D97-AF65-F5344CB8AC3E}">
        <p14:creationId xmlns:p14="http://schemas.microsoft.com/office/powerpoint/2010/main" val="694265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16DD6E-4744-4E3A-9BCC-753997C44F91}"/>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2C1560F-A590-446E-A8E9-26DC4E4707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640F0C13-E7D4-4860-96BA-C350499F93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12BD1B5E-935D-4187-B591-D78454E613E9}"/>
              </a:ext>
            </a:extLst>
          </p:cNvPr>
          <p:cNvSpPr>
            <a:spLocks noGrp="1"/>
          </p:cNvSpPr>
          <p:nvPr>
            <p:ph type="dt" sz="half" idx="10"/>
          </p:nvPr>
        </p:nvSpPr>
        <p:spPr/>
        <p:txBody>
          <a:bodyPr/>
          <a:lstStyle/>
          <a:p>
            <a:fld id="{F900A62A-DA16-4A1D-894E-3111611EA783}" type="datetimeFigureOut">
              <a:rPr lang="sv-SE" smtClean="0"/>
              <a:t>2023-02-24</a:t>
            </a:fld>
            <a:endParaRPr lang="sv-SE"/>
          </a:p>
        </p:txBody>
      </p:sp>
      <p:sp>
        <p:nvSpPr>
          <p:cNvPr id="6" name="Platshållare för sidfot 5">
            <a:extLst>
              <a:ext uri="{FF2B5EF4-FFF2-40B4-BE49-F238E27FC236}">
                <a16:creationId xmlns:a16="http://schemas.microsoft.com/office/drawing/2014/main" id="{B10AC9B5-BD2B-4091-8A4A-6F58AFE5CF0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44FBAF12-2267-4AF9-A6E6-72900D0F2310}"/>
              </a:ext>
            </a:extLst>
          </p:cNvPr>
          <p:cNvSpPr>
            <a:spLocks noGrp="1"/>
          </p:cNvSpPr>
          <p:nvPr>
            <p:ph type="sldNum" sz="quarter" idx="12"/>
          </p:nvPr>
        </p:nvSpPr>
        <p:spPr/>
        <p:txBody>
          <a:bodyPr/>
          <a:lstStyle/>
          <a:p>
            <a:fld id="{31D03D51-1377-4576-B59A-4E891A96BA1A}" type="slidenum">
              <a:rPr lang="sv-SE" smtClean="0"/>
              <a:t>‹#›</a:t>
            </a:fld>
            <a:endParaRPr lang="sv-SE"/>
          </a:p>
        </p:txBody>
      </p:sp>
    </p:spTree>
    <p:extLst>
      <p:ext uri="{BB962C8B-B14F-4D97-AF65-F5344CB8AC3E}">
        <p14:creationId xmlns:p14="http://schemas.microsoft.com/office/powerpoint/2010/main" val="2351358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C04AD1-D5DA-4AA1-BEAB-927CA17DA545}"/>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1F7B7831-4EAE-43A5-B747-4B05E280C9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a:extLst>
              <a:ext uri="{FF2B5EF4-FFF2-40B4-BE49-F238E27FC236}">
                <a16:creationId xmlns:a16="http://schemas.microsoft.com/office/drawing/2014/main" id="{3B6813A4-9972-4CBF-BBBD-E9E411C077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1AA84B46-808E-443F-84D4-695D6B374E10}"/>
              </a:ext>
            </a:extLst>
          </p:cNvPr>
          <p:cNvSpPr>
            <a:spLocks noGrp="1"/>
          </p:cNvSpPr>
          <p:nvPr>
            <p:ph type="dt" sz="half" idx="10"/>
          </p:nvPr>
        </p:nvSpPr>
        <p:spPr/>
        <p:txBody>
          <a:bodyPr/>
          <a:lstStyle/>
          <a:p>
            <a:fld id="{F900A62A-DA16-4A1D-894E-3111611EA783}" type="datetimeFigureOut">
              <a:rPr lang="sv-SE" smtClean="0"/>
              <a:t>2023-02-24</a:t>
            </a:fld>
            <a:endParaRPr lang="sv-SE"/>
          </a:p>
        </p:txBody>
      </p:sp>
      <p:sp>
        <p:nvSpPr>
          <p:cNvPr id="6" name="Platshållare för sidfot 5">
            <a:extLst>
              <a:ext uri="{FF2B5EF4-FFF2-40B4-BE49-F238E27FC236}">
                <a16:creationId xmlns:a16="http://schemas.microsoft.com/office/drawing/2014/main" id="{E513FEB5-0CEB-4650-9344-F8EB2FDA475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97598E9-B41C-4C01-91E1-D8F5CF7C2846}"/>
              </a:ext>
            </a:extLst>
          </p:cNvPr>
          <p:cNvSpPr>
            <a:spLocks noGrp="1"/>
          </p:cNvSpPr>
          <p:nvPr>
            <p:ph type="sldNum" sz="quarter" idx="12"/>
          </p:nvPr>
        </p:nvSpPr>
        <p:spPr/>
        <p:txBody>
          <a:bodyPr/>
          <a:lstStyle/>
          <a:p>
            <a:fld id="{31D03D51-1377-4576-B59A-4E891A96BA1A}" type="slidenum">
              <a:rPr lang="sv-SE" smtClean="0"/>
              <a:t>‹#›</a:t>
            </a:fld>
            <a:endParaRPr lang="sv-SE"/>
          </a:p>
        </p:txBody>
      </p:sp>
    </p:spTree>
    <p:extLst>
      <p:ext uri="{BB962C8B-B14F-4D97-AF65-F5344CB8AC3E}">
        <p14:creationId xmlns:p14="http://schemas.microsoft.com/office/powerpoint/2010/main" val="3724771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794B746B-E1A6-4B4F-B917-9976D4F7E31C}"/>
              </a:ext>
            </a:extLst>
          </p:cNvPr>
          <p:cNvSpPr>
            <a:spLocks noGrp="1"/>
          </p:cNvSpPr>
          <p:nvPr>
            <p:ph type="title"/>
          </p:nvPr>
        </p:nvSpPr>
        <p:spPr>
          <a:xfrm>
            <a:off x="838200" y="365125"/>
            <a:ext cx="9600210" cy="1325563"/>
          </a:xfrm>
          <a:prstGeom prst="rect">
            <a:avLst/>
          </a:prstGeom>
        </p:spPr>
        <p:txBody>
          <a:bodyPr vert="horz" lIns="91440" tIns="45720" rIns="91440" bIns="45720" rtlCol="0" anchor="ctr">
            <a:norm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2A5E3366-3941-45DA-9F0A-DB2916CFA6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95DD7822-B125-484B-944C-59EE6705A9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v-SE" dirty="0"/>
              <a:t>2022-03-21</a:t>
            </a:r>
          </a:p>
        </p:txBody>
      </p:sp>
      <p:sp>
        <p:nvSpPr>
          <p:cNvPr id="5" name="Platshållare för sidfot 4">
            <a:extLst>
              <a:ext uri="{FF2B5EF4-FFF2-40B4-BE49-F238E27FC236}">
                <a16:creationId xmlns:a16="http://schemas.microsoft.com/office/drawing/2014/main" id="{4D3F326A-5A2B-40E6-9028-8CD63D2D8B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90D87A09-C454-4B35-9393-B53A005D7E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75FE34-7464-4958-840B-41E174D64F10}" type="slidenum">
              <a:rPr lang="sv-SE" smtClean="0"/>
              <a:pPr/>
              <a:t>‹#›</a:t>
            </a:fld>
            <a:endParaRPr lang="sv-SE" dirty="0"/>
          </a:p>
        </p:txBody>
      </p:sp>
      <p:sp>
        <p:nvSpPr>
          <p:cNvPr id="7" name="Rektangel 6">
            <a:extLst>
              <a:ext uri="{FF2B5EF4-FFF2-40B4-BE49-F238E27FC236}">
                <a16:creationId xmlns:a16="http://schemas.microsoft.com/office/drawing/2014/main" id="{15F08013-3A0D-40A4-B166-9B06143A7270}"/>
              </a:ext>
            </a:extLst>
          </p:cNvPr>
          <p:cNvSpPr/>
          <p:nvPr userDrawn="1"/>
        </p:nvSpPr>
        <p:spPr>
          <a:xfrm>
            <a:off x="0" y="0"/>
            <a:ext cx="672000" cy="6876000"/>
          </a:xfrm>
          <a:prstGeom prst="rect">
            <a:avLst/>
          </a:prstGeom>
          <a:solidFill>
            <a:srgbClr val="8EAD5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pic>
        <p:nvPicPr>
          <p:cNvPr id="8" name="Picture 3">
            <a:extLst>
              <a:ext uri="{FF2B5EF4-FFF2-40B4-BE49-F238E27FC236}">
                <a16:creationId xmlns:a16="http://schemas.microsoft.com/office/drawing/2014/main" id="{435EA13B-E608-4231-B126-C2FE80F82CCC}"/>
              </a:ext>
            </a:extLst>
          </p:cNvPr>
          <p:cNvPicPr>
            <a:picLocks noChangeAspect="1" noChangeArrowheads="1"/>
          </p:cNvPicPr>
          <p:nvPr userDrawn="1"/>
        </p:nvPicPr>
        <p:blipFill>
          <a:blip r:embed="rId20" cstate="print">
            <a:extLst>
              <a:ext uri="{28A0092B-C50C-407E-A947-70E740481C1C}">
                <a14:useLocalDpi xmlns:a14="http://schemas.microsoft.com/office/drawing/2010/main" val="0"/>
              </a:ext>
            </a:extLst>
          </a:blip>
          <a:stretch>
            <a:fillRect/>
          </a:stretch>
        </p:blipFill>
        <p:spPr bwMode="auto">
          <a:xfrm>
            <a:off x="11268088" y="5960276"/>
            <a:ext cx="764459" cy="764459"/>
          </a:xfrm>
          <a:prstGeom prst="rect">
            <a:avLst/>
          </a:prstGeom>
          <a:noFill/>
          <a:ln w="9525">
            <a:noFill/>
            <a:miter lim="800000"/>
            <a:headEnd/>
            <a:tailEnd/>
          </a:ln>
        </p:spPr>
      </p:pic>
      <p:pic>
        <p:nvPicPr>
          <p:cNvPr id="10" name="Bildobjekt 9">
            <a:extLst>
              <a:ext uri="{FF2B5EF4-FFF2-40B4-BE49-F238E27FC236}">
                <a16:creationId xmlns:a16="http://schemas.microsoft.com/office/drawing/2014/main" id="{44F37D1F-9E2B-45D6-A1D6-60F990F7F174}"/>
              </a:ext>
            </a:extLst>
          </p:cNvPr>
          <p:cNvPicPr>
            <a:picLocks noChangeAspect="1"/>
          </p:cNvPicPr>
          <p:nvPr userDrawn="1"/>
        </p:nvPicPr>
        <p:blipFill>
          <a:blip r:embed="rId21" cstate="print">
            <a:extLst>
              <a:ext uri="{28A0092B-C50C-407E-A947-70E740481C1C}">
                <a14:useLocalDpi xmlns:a14="http://schemas.microsoft.com/office/drawing/2010/main" val="0"/>
              </a:ext>
            </a:extLst>
          </a:blip>
          <a:srcRect/>
          <a:stretch/>
        </p:blipFill>
        <p:spPr>
          <a:xfrm>
            <a:off x="10812482" y="274711"/>
            <a:ext cx="1030097" cy="725503"/>
          </a:xfrm>
          <a:prstGeom prst="rect">
            <a:avLst/>
          </a:prstGeom>
        </p:spPr>
      </p:pic>
    </p:spTree>
    <p:extLst>
      <p:ext uri="{BB962C8B-B14F-4D97-AF65-F5344CB8AC3E}">
        <p14:creationId xmlns:p14="http://schemas.microsoft.com/office/powerpoint/2010/main" val="19338958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661" r:id="rId10"/>
    <p:sldLayoutId id="2147483667" r:id="rId11"/>
    <p:sldLayoutId id="2147483674" r:id="rId12"/>
    <p:sldLayoutId id="2147483676" r:id="rId13"/>
    <p:sldLayoutId id="2147483677" r:id="rId14"/>
    <p:sldLayoutId id="2147483682" r:id="rId15"/>
    <p:sldLayoutId id="2147483675" r:id="rId16"/>
    <p:sldLayoutId id="2147483678" r:id="rId17"/>
    <p:sldLayoutId id="2147483668" r:id="rId18"/>
  </p:sldLayoutIdLst>
  <p:txStyles>
    <p:titleStyle>
      <a:lvl1pPr algn="l" defTabSz="914400" rtl="0" eaLnBrk="1" latinLnBrk="0" hangingPunct="1">
        <a:lnSpc>
          <a:spcPct val="90000"/>
        </a:lnSpc>
        <a:spcBef>
          <a:spcPct val="0"/>
        </a:spcBef>
        <a:buNone/>
        <a:defRPr sz="4400" kern="1200">
          <a:solidFill>
            <a:srgbClr val="598E1C"/>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8EAD5D"/>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8EAD5D"/>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8EAD5D"/>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8EAD5D"/>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8EAD5D"/>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890B030D-3753-434F-A061-17002E41A0ED}"/>
              </a:ext>
            </a:extLst>
          </p:cNvPr>
          <p:cNvSpPr>
            <a:spLocks noGrp="1"/>
          </p:cNvSpPr>
          <p:nvPr>
            <p:ph type="body" sz="quarter" idx="13"/>
          </p:nvPr>
        </p:nvSpPr>
        <p:spPr>
          <a:xfrm>
            <a:off x="2050752" y="6128472"/>
            <a:ext cx="8532277" cy="636113"/>
          </a:xfrm>
        </p:spPr>
        <p:txBody>
          <a:bodyPr>
            <a:normAutofit/>
          </a:bodyPr>
          <a:lstStyle/>
          <a:p>
            <a:r>
              <a:rPr lang="sv-SE" sz="3200" dirty="0"/>
              <a:t>Fallbeskrivningar Barn</a:t>
            </a:r>
          </a:p>
        </p:txBody>
      </p:sp>
    </p:spTree>
    <p:extLst>
      <p:ext uri="{BB962C8B-B14F-4D97-AF65-F5344CB8AC3E}">
        <p14:creationId xmlns:p14="http://schemas.microsoft.com/office/powerpoint/2010/main" val="2308831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2064898E-F0F8-1D2E-CCCA-8EF2039712AE}"/>
              </a:ext>
            </a:extLst>
          </p:cNvPr>
          <p:cNvSpPr>
            <a:spLocks noGrp="1"/>
          </p:cNvSpPr>
          <p:nvPr>
            <p:ph type="title"/>
          </p:nvPr>
        </p:nvSpPr>
        <p:spPr/>
        <p:txBody>
          <a:bodyPr/>
          <a:lstStyle/>
          <a:p>
            <a:r>
              <a:rPr lang="sv-SE" dirty="0"/>
              <a:t>Vad är viktigt för Lydia?</a:t>
            </a:r>
          </a:p>
        </p:txBody>
      </p:sp>
      <p:sp>
        <p:nvSpPr>
          <p:cNvPr id="5" name="Platshållare för innehåll 4">
            <a:extLst>
              <a:ext uri="{FF2B5EF4-FFF2-40B4-BE49-F238E27FC236}">
                <a16:creationId xmlns:a16="http://schemas.microsoft.com/office/drawing/2014/main" id="{3B16E1FD-BEFA-9505-1ECA-9A1A21949ECA}"/>
              </a:ext>
            </a:extLst>
          </p:cNvPr>
          <p:cNvSpPr>
            <a:spLocks noGrp="1"/>
          </p:cNvSpPr>
          <p:nvPr>
            <p:ph idx="1"/>
          </p:nvPr>
        </p:nvSpPr>
        <p:spPr/>
        <p:txBody>
          <a:bodyPr/>
          <a:lstStyle/>
          <a:p>
            <a:pPr marL="0" indent="0">
              <a:buNone/>
            </a:pPr>
            <a:r>
              <a:rPr lang="sv-SE" dirty="0"/>
              <a:t>Lydia 5 år har vårdats för tre okomplicerade benbrott det senaste året. Det finns en känd missbruksproblematik i hennes närmsta familj. Lydias morföräldrar lider av fysisk och psykisk ohälsa. </a:t>
            </a:r>
          </a:p>
          <a:p>
            <a:pPr marL="0" indent="0">
              <a:buNone/>
            </a:pPr>
            <a:endParaRPr lang="sv-SE" dirty="0"/>
          </a:p>
          <a:p>
            <a:pPr lvl="1"/>
            <a:r>
              <a:rPr lang="sv-SE" dirty="0"/>
              <a:t> Vad kan Nära vård betyda för Lydia? </a:t>
            </a:r>
          </a:p>
          <a:p>
            <a:pPr lvl="1"/>
            <a:r>
              <a:rPr lang="sv-SE" dirty="0"/>
              <a:t> Hur kan du/ni bidra till Nära vård för Lydia? </a:t>
            </a:r>
          </a:p>
          <a:p>
            <a:pPr lvl="1"/>
            <a:r>
              <a:rPr lang="sv-SE" dirty="0"/>
              <a:t> Hur kan vi utifrån den här eller liknande situationer arbeta förebyggande och proaktivt?</a:t>
            </a:r>
          </a:p>
        </p:txBody>
      </p:sp>
    </p:spTree>
    <p:extLst>
      <p:ext uri="{BB962C8B-B14F-4D97-AF65-F5344CB8AC3E}">
        <p14:creationId xmlns:p14="http://schemas.microsoft.com/office/powerpoint/2010/main" val="2218366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2D80F2-3325-97D4-B152-15538001FC3B}"/>
              </a:ext>
            </a:extLst>
          </p:cNvPr>
          <p:cNvSpPr>
            <a:spLocks noGrp="1"/>
          </p:cNvSpPr>
          <p:nvPr>
            <p:ph type="title"/>
          </p:nvPr>
        </p:nvSpPr>
        <p:spPr/>
        <p:txBody>
          <a:bodyPr/>
          <a:lstStyle/>
          <a:p>
            <a:r>
              <a:rPr lang="sv-SE" dirty="0"/>
              <a:t>Vad är viktigt för Karim?</a:t>
            </a:r>
          </a:p>
        </p:txBody>
      </p:sp>
      <p:sp>
        <p:nvSpPr>
          <p:cNvPr id="3" name="Platshållare för innehåll 2">
            <a:extLst>
              <a:ext uri="{FF2B5EF4-FFF2-40B4-BE49-F238E27FC236}">
                <a16:creationId xmlns:a16="http://schemas.microsoft.com/office/drawing/2014/main" id="{C7A29BE5-07CA-61D6-0DA2-BDDD3359894C}"/>
              </a:ext>
            </a:extLst>
          </p:cNvPr>
          <p:cNvSpPr>
            <a:spLocks noGrp="1"/>
          </p:cNvSpPr>
          <p:nvPr>
            <p:ph idx="1"/>
          </p:nvPr>
        </p:nvSpPr>
        <p:spPr>
          <a:xfrm>
            <a:off x="838200" y="1843219"/>
            <a:ext cx="10515600" cy="4738780"/>
          </a:xfrm>
        </p:spPr>
        <p:txBody>
          <a:bodyPr>
            <a:normAutofit fontScale="92500" lnSpcReduction="10000"/>
          </a:bodyPr>
          <a:lstStyle/>
          <a:p>
            <a:pPr marL="0" indent="0">
              <a:buNone/>
            </a:pPr>
            <a:r>
              <a:rPr lang="sv-SE" dirty="0"/>
              <a:t>Karim 14 år går i åttan och har svårigheter med det sociala samspelet vilket gör att han ofta hamnar i konflikt med andra. Får han arbeta i lugn och ro kan han hålla koncentrationen och fokusera på skoluppgifter. Han är idag godkänd i alla ämnen men riskerar i flera ämnen att inte uppnå kunskapsmålen. Utredning från Barn- och ungdomspsykiatri (BUP) resulterade inte i en diagnos, dock visar den på autismspektrumsymtom. Efter den senaste konflikten med en klasskompis vägrar Karim att komma till skolan. Föräldrarna har den senaste tiden märkt att Karim blivit mer nedstämd, irriterad och uttrycker känslor av hopplöshet. </a:t>
            </a:r>
          </a:p>
          <a:p>
            <a:pPr marL="0" indent="0">
              <a:buNone/>
            </a:pPr>
            <a:endParaRPr lang="sv-SE" dirty="0"/>
          </a:p>
          <a:p>
            <a:pPr lvl="1"/>
            <a:r>
              <a:rPr lang="sv-SE" dirty="0"/>
              <a:t>Vad kan Nära vård betyda för Karim?</a:t>
            </a:r>
          </a:p>
          <a:p>
            <a:pPr lvl="1"/>
            <a:r>
              <a:rPr lang="sv-SE" dirty="0"/>
              <a:t>Hur kan du/ni bidra till Nära vård för Karim? </a:t>
            </a:r>
          </a:p>
          <a:p>
            <a:pPr lvl="1"/>
            <a:r>
              <a:rPr lang="sv-SE" dirty="0"/>
              <a:t>Hur kan vi utifrån den här eller liknande situationer arbeta förebyggande och proaktivt</a:t>
            </a:r>
          </a:p>
        </p:txBody>
      </p:sp>
    </p:spTree>
    <p:extLst>
      <p:ext uri="{BB962C8B-B14F-4D97-AF65-F5344CB8AC3E}">
        <p14:creationId xmlns:p14="http://schemas.microsoft.com/office/powerpoint/2010/main" val="33133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FF554-05BD-2A5B-F0A2-85AF13FF2447}"/>
              </a:ext>
            </a:extLst>
          </p:cNvPr>
          <p:cNvSpPr>
            <a:spLocks noGrp="1"/>
          </p:cNvSpPr>
          <p:nvPr>
            <p:ph type="title"/>
          </p:nvPr>
        </p:nvSpPr>
        <p:spPr/>
        <p:txBody>
          <a:bodyPr/>
          <a:lstStyle/>
          <a:p>
            <a:r>
              <a:rPr lang="sv-SE" dirty="0"/>
              <a:t>Vad är viktigt för Albin?</a:t>
            </a:r>
          </a:p>
        </p:txBody>
      </p:sp>
      <p:sp>
        <p:nvSpPr>
          <p:cNvPr id="3" name="Platshållare för innehåll 2">
            <a:extLst>
              <a:ext uri="{FF2B5EF4-FFF2-40B4-BE49-F238E27FC236}">
                <a16:creationId xmlns:a16="http://schemas.microsoft.com/office/drawing/2014/main" id="{C08555EA-7245-FA29-0089-A93B6C664841}"/>
              </a:ext>
            </a:extLst>
          </p:cNvPr>
          <p:cNvSpPr>
            <a:spLocks noGrp="1"/>
          </p:cNvSpPr>
          <p:nvPr>
            <p:ph idx="1"/>
          </p:nvPr>
        </p:nvSpPr>
        <p:spPr/>
        <p:txBody>
          <a:bodyPr/>
          <a:lstStyle/>
          <a:p>
            <a:pPr marL="0" indent="0">
              <a:buNone/>
            </a:pPr>
            <a:r>
              <a:rPr lang="sv-SE" dirty="0"/>
              <a:t>Albin är sex månader och kommer tillsammans med sina föräldrar till barnavårdscentralen, BVC. På BVC försöker man på olika sätt att få kontakt med Albin men upplever honom som ”avstängd”. </a:t>
            </a:r>
          </a:p>
          <a:p>
            <a:pPr marL="0" indent="0">
              <a:buNone/>
            </a:pPr>
            <a:endParaRPr lang="sv-SE" dirty="0"/>
          </a:p>
          <a:p>
            <a:pPr lvl="1"/>
            <a:r>
              <a:rPr lang="sv-SE" dirty="0"/>
              <a:t>Vad kan Nära vård betyda för Albin?</a:t>
            </a:r>
          </a:p>
          <a:p>
            <a:pPr lvl="1"/>
            <a:r>
              <a:rPr lang="sv-SE" dirty="0"/>
              <a:t>Hur kan du/ni bidra till Nära vård för Albin?</a:t>
            </a:r>
          </a:p>
          <a:p>
            <a:pPr lvl="1"/>
            <a:r>
              <a:rPr lang="sv-SE" dirty="0"/>
              <a:t>Hur kan vi utifrån den här eller liknande situationer arbeta förebyggande och proaktivt?</a:t>
            </a:r>
          </a:p>
        </p:txBody>
      </p:sp>
    </p:spTree>
    <p:extLst>
      <p:ext uri="{BB962C8B-B14F-4D97-AF65-F5344CB8AC3E}">
        <p14:creationId xmlns:p14="http://schemas.microsoft.com/office/powerpoint/2010/main" val="2246720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BE03A39-618A-6356-8C82-2112F52F1E15}"/>
              </a:ext>
            </a:extLst>
          </p:cNvPr>
          <p:cNvSpPr>
            <a:spLocks noGrp="1"/>
          </p:cNvSpPr>
          <p:nvPr>
            <p:ph type="title"/>
          </p:nvPr>
        </p:nvSpPr>
        <p:spPr/>
        <p:txBody>
          <a:bodyPr/>
          <a:lstStyle/>
          <a:p>
            <a:r>
              <a:rPr lang="sv-SE" dirty="0"/>
              <a:t>Vad är viktigt för Alva?</a:t>
            </a:r>
          </a:p>
        </p:txBody>
      </p:sp>
      <p:sp>
        <p:nvSpPr>
          <p:cNvPr id="3" name="Platshållare för innehåll 2">
            <a:extLst>
              <a:ext uri="{FF2B5EF4-FFF2-40B4-BE49-F238E27FC236}">
                <a16:creationId xmlns:a16="http://schemas.microsoft.com/office/drawing/2014/main" id="{EE29A8F8-FB90-FF8F-D821-0B24BD2F1417}"/>
              </a:ext>
            </a:extLst>
          </p:cNvPr>
          <p:cNvSpPr>
            <a:spLocks noGrp="1"/>
          </p:cNvSpPr>
          <p:nvPr>
            <p:ph idx="1"/>
          </p:nvPr>
        </p:nvSpPr>
        <p:spPr/>
        <p:txBody>
          <a:bodyPr/>
          <a:lstStyle/>
          <a:p>
            <a:pPr marL="0" indent="0">
              <a:buNone/>
            </a:pPr>
            <a:r>
              <a:rPr lang="sv-SE" dirty="0"/>
              <a:t>Alva 4 år är aktuell i en barnavårdsutredning för att det finns misstankar om att hennes mamma missbrukar alkohol. Mamman har en muskelsjukdom och begränsad rörlighet. </a:t>
            </a:r>
          </a:p>
          <a:p>
            <a:pPr marL="0" indent="0">
              <a:buNone/>
            </a:pPr>
            <a:endParaRPr lang="sv-SE" dirty="0"/>
          </a:p>
          <a:p>
            <a:pPr lvl="1"/>
            <a:r>
              <a:rPr lang="sv-SE" dirty="0"/>
              <a:t>Vad kan Nära vård betyda för Alva?</a:t>
            </a:r>
          </a:p>
          <a:p>
            <a:pPr lvl="1"/>
            <a:r>
              <a:rPr lang="sv-SE" dirty="0"/>
              <a:t>Hur kan du/ni bidra till Nära vård för Alva?</a:t>
            </a:r>
          </a:p>
          <a:p>
            <a:pPr lvl="1"/>
            <a:r>
              <a:rPr lang="sv-SE" dirty="0"/>
              <a:t>Hur kan vi utifrån den här eller liknande situationer arbeta förebyggande och proaktivt?</a:t>
            </a:r>
          </a:p>
        </p:txBody>
      </p:sp>
    </p:spTree>
    <p:extLst>
      <p:ext uri="{BB962C8B-B14F-4D97-AF65-F5344CB8AC3E}">
        <p14:creationId xmlns:p14="http://schemas.microsoft.com/office/powerpoint/2010/main" val="3355326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1FFCAB3-95A6-F3B6-B9C9-0F86F5324053}"/>
              </a:ext>
            </a:extLst>
          </p:cNvPr>
          <p:cNvSpPr>
            <a:spLocks noGrp="1"/>
          </p:cNvSpPr>
          <p:nvPr>
            <p:ph type="title"/>
          </p:nvPr>
        </p:nvSpPr>
        <p:spPr/>
        <p:txBody>
          <a:bodyPr/>
          <a:lstStyle/>
          <a:p>
            <a:r>
              <a:rPr lang="sv-SE" dirty="0"/>
              <a:t>Vad är viktigt för Zarah?</a:t>
            </a:r>
          </a:p>
        </p:txBody>
      </p:sp>
      <p:sp>
        <p:nvSpPr>
          <p:cNvPr id="3" name="Platshållare för innehåll 2">
            <a:extLst>
              <a:ext uri="{FF2B5EF4-FFF2-40B4-BE49-F238E27FC236}">
                <a16:creationId xmlns:a16="http://schemas.microsoft.com/office/drawing/2014/main" id="{97249B40-271D-DCFB-3065-5EDD8D2DE343}"/>
              </a:ext>
            </a:extLst>
          </p:cNvPr>
          <p:cNvSpPr>
            <a:spLocks noGrp="1"/>
          </p:cNvSpPr>
          <p:nvPr>
            <p:ph idx="1"/>
          </p:nvPr>
        </p:nvSpPr>
        <p:spPr/>
        <p:txBody>
          <a:bodyPr/>
          <a:lstStyle/>
          <a:p>
            <a:pPr marL="0" indent="0">
              <a:buNone/>
            </a:pPr>
            <a:r>
              <a:rPr lang="sv-SE" dirty="0"/>
              <a:t>Zarah 9 år har blivit aktuell för en utredning med anledning av att skolan har berättat att hon har blivit slagen och hotad i hemmet.</a:t>
            </a:r>
          </a:p>
          <a:p>
            <a:pPr marL="0" indent="0">
              <a:buNone/>
            </a:pPr>
            <a:endParaRPr lang="sv-SE" dirty="0"/>
          </a:p>
          <a:p>
            <a:pPr lvl="1"/>
            <a:r>
              <a:rPr lang="sv-SE" dirty="0"/>
              <a:t>Vad kan Nära vård betyda för Zarah?</a:t>
            </a:r>
          </a:p>
          <a:p>
            <a:pPr lvl="1"/>
            <a:r>
              <a:rPr lang="sv-SE" dirty="0"/>
              <a:t>Hur kan du/ni bidra till Nära vård för Zarah?</a:t>
            </a:r>
          </a:p>
          <a:p>
            <a:pPr lvl="1"/>
            <a:r>
              <a:rPr lang="sv-SE" dirty="0"/>
              <a:t>Hur kan vi utifrån den här eller liknande situationer arbeta förebyggande och proaktivt?</a:t>
            </a:r>
          </a:p>
        </p:txBody>
      </p:sp>
    </p:spTree>
    <p:extLst>
      <p:ext uri="{BB962C8B-B14F-4D97-AF65-F5344CB8AC3E}">
        <p14:creationId xmlns:p14="http://schemas.microsoft.com/office/powerpoint/2010/main" val="1162138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40B0EA-7559-8D5C-CC36-0D95D7B23A38}"/>
              </a:ext>
            </a:extLst>
          </p:cNvPr>
          <p:cNvSpPr>
            <a:spLocks noGrp="1"/>
          </p:cNvSpPr>
          <p:nvPr>
            <p:ph type="title"/>
          </p:nvPr>
        </p:nvSpPr>
        <p:spPr/>
        <p:txBody>
          <a:bodyPr/>
          <a:lstStyle/>
          <a:p>
            <a:r>
              <a:rPr lang="sv-SE" dirty="0"/>
              <a:t>Vad är viktigt för Nadja?</a:t>
            </a:r>
          </a:p>
        </p:txBody>
      </p:sp>
      <p:sp>
        <p:nvSpPr>
          <p:cNvPr id="3" name="Platshållare för innehåll 2">
            <a:extLst>
              <a:ext uri="{FF2B5EF4-FFF2-40B4-BE49-F238E27FC236}">
                <a16:creationId xmlns:a16="http://schemas.microsoft.com/office/drawing/2014/main" id="{D24A2BFF-F11C-ECFF-19CC-BA15B73D33AB}"/>
              </a:ext>
            </a:extLst>
          </p:cNvPr>
          <p:cNvSpPr>
            <a:spLocks noGrp="1"/>
          </p:cNvSpPr>
          <p:nvPr>
            <p:ph idx="1"/>
          </p:nvPr>
        </p:nvSpPr>
        <p:spPr>
          <a:xfrm>
            <a:off x="838200" y="1849696"/>
            <a:ext cx="10515600" cy="4351338"/>
          </a:xfrm>
        </p:spPr>
        <p:txBody>
          <a:bodyPr>
            <a:normAutofit fontScale="92500" lnSpcReduction="10000"/>
          </a:bodyPr>
          <a:lstStyle/>
          <a:p>
            <a:pPr marL="0" indent="0">
              <a:buNone/>
            </a:pPr>
            <a:r>
              <a:rPr lang="sv-SE" dirty="0"/>
              <a:t>Nadja 16 år går första året på gymnasiet. Hon har bantat och kämpat med sin vikt sedan mellanstadiet. Hon har alltid tyckt att hon är tjock och fått höra elaka kommentarer från andra elever. </a:t>
            </a:r>
            <a:r>
              <a:rPr lang="sv-SE" dirty="0" err="1"/>
              <a:t>Najda</a:t>
            </a:r>
            <a:r>
              <a:rPr lang="sv-SE" dirty="0"/>
              <a:t> har alltid jämfört sig med influensers på sociala medier. Hon mår allt sämre och självkänslan sjunker. Det senaste året har hon börjat svälta sig själv. Hon måste ha kontroll på alla kalorier och får på så sätt kontroll över sitt liv. Hon tror att om hon bara blir tillräckligt smal kommer hon bli accepterad av alla. Det enda Nadja äter nu är ett äpple om dagen. Hon dricker vatten och kaffe för att få energi. </a:t>
            </a:r>
          </a:p>
          <a:p>
            <a:pPr marL="0" indent="0">
              <a:buNone/>
            </a:pPr>
            <a:endParaRPr lang="sv-SE" dirty="0"/>
          </a:p>
          <a:p>
            <a:pPr lvl="1"/>
            <a:r>
              <a:rPr lang="sv-SE" dirty="0"/>
              <a:t>Vad kan Nära vård betyda för Nadja?</a:t>
            </a:r>
          </a:p>
          <a:p>
            <a:pPr lvl="1"/>
            <a:r>
              <a:rPr lang="sv-SE" dirty="0"/>
              <a:t>Hur kan du/ni bidra till Nära vård för Nadja?</a:t>
            </a:r>
          </a:p>
          <a:p>
            <a:pPr lvl="1"/>
            <a:r>
              <a:rPr lang="sv-SE" dirty="0"/>
              <a:t>Hur kan vi utifrån den här eller liknande situationer arbeta förebyggande och proaktivt?</a:t>
            </a:r>
          </a:p>
        </p:txBody>
      </p:sp>
    </p:spTree>
    <p:extLst>
      <p:ext uri="{BB962C8B-B14F-4D97-AF65-F5344CB8AC3E}">
        <p14:creationId xmlns:p14="http://schemas.microsoft.com/office/powerpoint/2010/main" val="1266996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FF4A238-145F-1059-BF3F-22B8ADDC8425}"/>
              </a:ext>
            </a:extLst>
          </p:cNvPr>
          <p:cNvSpPr>
            <a:spLocks noGrp="1"/>
          </p:cNvSpPr>
          <p:nvPr>
            <p:ph type="title"/>
          </p:nvPr>
        </p:nvSpPr>
        <p:spPr/>
        <p:txBody>
          <a:bodyPr/>
          <a:lstStyle/>
          <a:p>
            <a:r>
              <a:rPr lang="sv-SE" dirty="0"/>
              <a:t>Vad är viktigt för Maja?</a:t>
            </a:r>
          </a:p>
        </p:txBody>
      </p:sp>
      <p:sp>
        <p:nvSpPr>
          <p:cNvPr id="3" name="Platshållare för innehåll 2">
            <a:extLst>
              <a:ext uri="{FF2B5EF4-FFF2-40B4-BE49-F238E27FC236}">
                <a16:creationId xmlns:a16="http://schemas.microsoft.com/office/drawing/2014/main" id="{9254E560-8962-68DF-A755-66950E11D1A2}"/>
              </a:ext>
            </a:extLst>
          </p:cNvPr>
          <p:cNvSpPr>
            <a:spLocks noGrp="1"/>
          </p:cNvSpPr>
          <p:nvPr>
            <p:ph idx="1"/>
          </p:nvPr>
        </p:nvSpPr>
        <p:spPr/>
        <p:txBody>
          <a:bodyPr/>
          <a:lstStyle/>
          <a:p>
            <a:pPr marL="0" indent="0">
              <a:buNone/>
            </a:pPr>
            <a:r>
              <a:rPr lang="sv-SE" dirty="0"/>
              <a:t>Maja 8 år går i årskurs två. Föräldrarna har uttryckt oro för Majas mående och förmåga att koncentrera sig och nå kunskapskraven i skolan. Maja har inte haft någon nämnvärd frånvaro tidigare, men frånvaron den senaste terminen har nu ökat markant. Maja går ofta hem med ont i magen eller ont i huvudet.</a:t>
            </a:r>
          </a:p>
          <a:p>
            <a:pPr marL="0" indent="0">
              <a:buNone/>
            </a:pPr>
            <a:endParaRPr lang="sv-SE" dirty="0"/>
          </a:p>
          <a:p>
            <a:pPr lvl="1"/>
            <a:r>
              <a:rPr lang="sv-SE" dirty="0"/>
              <a:t>Vad kan Nära vård betyda för Maja?</a:t>
            </a:r>
          </a:p>
          <a:p>
            <a:pPr lvl="1"/>
            <a:r>
              <a:rPr lang="sv-SE" dirty="0"/>
              <a:t>Hur kan du/ni bidra till Nära vård för Maja?</a:t>
            </a:r>
          </a:p>
          <a:p>
            <a:pPr lvl="1"/>
            <a:r>
              <a:rPr lang="sv-SE" dirty="0"/>
              <a:t>Hur kan vi utifrån den här eller liknande situationer arbeta förebyggande och proaktivt?</a:t>
            </a:r>
          </a:p>
        </p:txBody>
      </p:sp>
    </p:spTree>
    <p:extLst>
      <p:ext uri="{BB962C8B-B14F-4D97-AF65-F5344CB8AC3E}">
        <p14:creationId xmlns:p14="http://schemas.microsoft.com/office/powerpoint/2010/main" val="4285113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8F6E64D-77CB-E86A-5BD1-C3BCBD0F53C8}"/>
              </a:ext>
            </a:extLst>
          </p:cNvPr>
          <p:cNvSpPr>
            <a:spLocks noGrp="1"/>
          </p:cNvSpPr>
          <p:nvPr>
            <p:ph type="title"/>
          </p:nvPr>
        </p:nvSpPr>
        <p:spPr/>
        <p:txBody>
          <a:bodyPr/>
          <a:lstStyle/>
          <a:p>
            <a:r>
              <a:rPr lang="sv-SE" dirty="0"/>
              <a:t>Vad är viktigt för Vilhelm?</a:t>
            </a:r>
          </a:p>
        </p:txBody>
      </p:sp>
      <p:sp>
        <p:nvSpPr>
          <p:cNvPr id="3" name="Platshållare för innehåll 2">
            <a:extLst>
              <a:ext uri="{FF2B5EF4-FFF2-40B4-BE49-F238E27FC236}">
                <a16:creationId xmlns:a16="http://schemas.microsoft.com/office/drawing/2014/main" id="{BB7C5080-D986-4008-0CDD-F0A42D0999CE}"/>
              </a:ext>
            </a:extLst>
          </p:cNvPr>
          <p:cNvSpPr>
            <a:spLocks noGrp="1"/>
          </p:cNvSpPr>
          <p:nvPr>
            <p:ph idx="1"/>
          </p:nvPr>
        </p:nvSpPr>
        <p:spPr/>
        <p:txBody>
          <a:bodyPr/>
          <a:lstStyle/>
          <a:p>
            <a:pPr marL="0" indent="0">
              <a:buNone/>
            </a:pPr>
            <a:r>
              <a:rPr lang="sv-SE" dirty="0"/>
              <a:t>Vilhelm 10 år har fått en ADHD-diagnos. Barnläkaren och Vilhelms föräldrar är överens om att medicinering är en lämplig behandling, men Vilhelm vill inte.</a:t>
            </a:r>
          </a:p>
          <a:p>
            <a:pPr marL="0" indent="0">
              <a:buNone/>
            </a:pPr>
            <a:endParaRPr lang="sv-SE" dirty="0"/>
          </a:p>
          <a:p>
            <a:pPr lvl="1"/>
            <a:r>
              <a:rPr lang="sv-SE" dirty="0"/>
              <a:t>Vad kan Nära vård betyda för Vilhelm?</a:t>
            </a:r>
          </a:p>
          <a:p>
            <a:pPr lvl="1"/>
            <a:r>
              <a:rPr lang="sv-SE" dirty="0"/>
              <a:t>Hur kan du/ni bidra till Nära vård för Vilhelm?</a:t>
            </a:r>
          </a:p>
          <a:p>
            <a:pPr lvl="1"/>
            <a:r>
              <a:rPr lang="sv-SE" dirty="0"/>
              <a:t>Hur kan vi utifrån den här eller liknande situationer arbeta förebyggande och proaktivt?</a:t>
            </a:r>
          </a:p>
        </p:txBody>
      </p:sp>
    </p:spTree>
    <p:extLst>
      <p:ext uri="{BB962C8B-B14F-4D97-AF65-F5344CB8AC3E}">
        <p14:creationId xmlns:p14="http://schemas.microsoft.com/office/powerpoint/2010/main" val="3595731711"/>
      </p:ext>
    </p:extLst>
  </p:cSld>
  <p:clrMapOvr>
    <a:masterClrMapping/>
  </p:clrMapOvr>
</p:sld>
</file>

<file path=ppt/theme/theme1.xml><?xml version="1.0" encoding="utf-8"?>
<a:theme xmlns:a="http://schemas.openxmlformats.org/drawingml/2006/main" name="1_Anpassad formgivning">
  <a:themeElements>
    <a:clrScheme name="Anpassat 5">
      <a:dk1>
        <a:sysClr val="windowText" lastClr="000000"/>
      </a:dk1>
      <a:lt1>
        <a:sysClr val="window" lastClr="FFFFFF"/>
      </a:lt1>
      <a:dk2>
        <a:srgbClr val="44546A"/>
      </a:dk2>
      <a:lt2>
        <a:srgbClr val="E7E6E6"/>
      </a:lt2>
      <a:accent1>
        <a:srgbClr val="8EAD5D"/>
      </a:accent1>
      <a:accent2>
        <a:srgbClr val="768CC6"/>
      </a:accent2>
      <a:accent3>
        <a:srgbClr val="E68B56"/>
      </a:accent3>
      <a:accent4>
        <a:srgbClr val="891C00"/>
      </a:accent4>
      <a:accent5>
        <a:srgbClr val="A5A5A5"/>
      </a:accent5>
      <a:accent6>
        <a:srgbClr val="598E1C"/>
      </a:accent6>
      <a:hlink>
        <a:srgbClr val="768CC6"/>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oU i Sörmland_ Nära vård 22" id="{58F76CF7-B25F-4B0B-BE23-D90955ED95D2}" vid="{709318FA-ADF7-4C7F-A051-B009E402EECB}"/>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d3b886e-535a-4043-92dc-d8a291ae1e3a" xsi:nil="true"/>
    <lcf76f155ced4ddcb4097134ff3c332f xmlns="ddc78263-9d85-4a4f-b8fd-54dad55d3c65">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17F88D5F6EE300419D67537F6FEFB99F" ma:contentTypeVersion="14" ma:contentTypeDescription="Skapa ett nytt dokument." ma:contentTypeScope="" ma:versionID="dd8e9e0dbcca434dcf9825c19a32af3d">
  <xsd:schema xmlns:xsd="http://www.w3.org/2001/XMLSchema" xmlns:xs="http://www.w3.org/2001/XMLSchema" xmlns:p="http://schemas.microsoft.com/office/2006/metadata/properties" xmlns:ns2="ddc78263-9d85-4a4f-b8fd-54dad55d3c65" xmlns:ns3="4d3b886e-535a-4043-92dc-d8a291ae1e3a" targetNamespace="http://schemas.microsoft.com/office/2006/metadata/properties" ma:root="true" ma:fieldsID="9bd302ea9e2f6900ed5bc2adac64279e" ns2:_="" ns3:_="">
    <xsd:import namespace="ddc78263-9d85-4a4f-b8fd-54dad55d3c65"/>
    <xsd:import namespace="4d3b886e-535a-4043-92dc-d8a291ae1e3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c78263-9d85-4a4f-b8fd-54dad55d3c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lcf76f155ced4ddcb4097134ff3c332f" ma:index="20" nillable="true" ma:taxonomy="true" ma:internalName="lcf76f155ced4ddcb4097134ff3c332f" ma:taxonomyFieldName="MediaServiceImageTags" ma:displayName="Bildmarkeringar" ma:readOnly="false" ma:fieldId="{5cf76f15-5ced-4ddc-b409-7134ff3c332f}" ma:taxonomyMulti="true" ma:sspId="83033479-00a1-441d-aa89-a8735686c49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d3b886e-535a-4043-92dc-d8a291ae1e3a" elementFormDefault="qualified">
    <xsd:import namespace="http://schemas.microsoft.com/office/2006/documentManagement/types"/>
    <xsd:import namespace="http://schemas.microsoft.com/office/infopath/2007/PartnerControls"/>
    <xsd:element name="SharedWithUsers" ma:index="12"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lat med information" ma:internalName="SharedWithDetails" ma:readOnly="true">
      <xsd:simpleType>
        <xsd:restriction base="dms:Note">
          <xsd:maxLength value="255"/>
        </xsd:restriction>
      </xsd:simpleType>
    </xsd:element>
    <xsd:element name="TaxCatchAll" ma:index="21" nillable="true" ma:displayName="Taxonomy Catch All Column" ma:hidden="true" ma:list="{224dcfb9-2b19-47cd-9e19-550d8a5b7b47}" ma:internalName="TaxCatchAll" ma:showField="CatchAllData" ma:web="4d3b886e-535a-4043-92dc-d8a291ae1e3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8395065-7113-4BCC-AA27-922F518ABA0F}">
  <ds:schemaRefs>
    <ds:schemaRef ds:uri="http://purl.org/dc/terms/"/>
    <ds:schemaRef ds:uri="http://purl.org/dc/elements/1.1/"/>
    <ds:schemaRef ds:uri="http://www.w3.org/XML/1998/namespace"/>
    <ds:schemaRef ds:uri="c83d0866-1085-4da3-8dfe-cfbeb68ce185"/>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1f3e8215-bc6d-4bcd-ad84-8e16a3f9b36c"/>
    <ds:schemaRef ds:uri="http://schemas.microsoft.com/office/2006/metadata/properties"/>
    <ds:schemaRef ds:uri="4d3b886e-535a-4043-92dc-d8a291ae1e3a"/>
    <ds:schemaRef ds:uri="ddc78263-9d85-4a4f-b8fd-54dad55d3c65"/>
  </ds:schemaRefs>
</ds:datastoreItem>
</file>

<file path=customXml/itemProps2.xml><?xml version="1.0" encoding="utf-8"?>
<ds:datastoreItem xmlns:ds="http://schemas.openxmlformats.org/officeDocument/2006/customXml" ds:itemID="{0DB849EF-D586-4914-945C-E7471DF53639}">
  <ds:schemaRefs>
    <ds:schemaRef ds:uri="http://schemas.microsoft.com/sharepoint/v3/contenttype/forms"/>
  </ds:schemaRefs>
</ds:datastoreItem>
</file>

<file path=customXml/itemProps3.xml><?xml version="1.0" encoding="utf-8"?>
<ds:datastoreItem xmlns:ds="http://schemas.openxmlformats.org/officeDocument/2006/customXml" ds:itemID="{923A8992-43DC-4DA8-9786-59FDFC62DB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c78263-9d85-4a4f-b8fd-54dad55d3c65"/>
    <ds:schemaRef ds:uri="4d3b886e-535a-4043-92dc-d8a291ae1e3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FoU i Sörmland_ Nära vård 22</Template>
  <TotalTime>2</TotalTime>
  <Words>759</Words>
  <Application>Microsoft Office PowerPoint</Application>
  <PresentationFormat>Bredbild</PresentationFormat>
  <Paragraphs>49</Paragraphs>
  <Slides>9</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9</vt:i4>
      </vt:variant>
    </vt:vector>
  </HeadingPairs>
  <TitlesOfParts>
    <vt:vector size="13" baseType="lpstr">
      <vt:lpstr>Arial</vt:lpstr>
      <vt:lpstr>Calibri</vt:lpstr>
      <vt:lpstr>Calibri Light</vt:lpstr>
      <vt:lpstr>1_Anpassad formgivning</vt:lpstr>
      <vt:lpstr>PowerPoint-presentation</vt:lpstr>
      <vt:lpstr>Vad är viktigt för Lydia?</vt:lpstr>
      <vt:lpstr>Vad är viktigt för Karim?</vt:lpstr>
      <vt:lpstr>Vad är viktigt för Albin?</vt:lpstr>
      <vt:lpstr>Vad är viktigt för Alva?</vt:lpstr>
      <vt:lpstr>Vad är viktigt för Zarah?</vt:lpstr>
      <vt:lpstr>Vad är viktigt för Nadja?</vt:lpstr>
      <vt:lpstr>Vad är viktigt för Maja?</vt:lpstr>
      <vt:lpstr>Vad är viktigt för Vilhelm?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Karolina Ehnsiö</dc:creator>
  <cp:lastModifiedBy>Lena Stenbrink</cp:lastModifiedBy>
  <cp:revision>1</cp:revision>
  <dcterms:created xsi:type="dcterms:W3CDTF">2023-01-02T12:52:58Z</dcterms:created>
  <dcterms:modified xsi:type="dcterms:W3CDTF">2023-02-24T15:40:01Z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0x01010017F88D5F6EE300419D67537F6FEFB99F</vt:lpwstr>
  </property>
</Properties>
</file>