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4"/>
  </p:sldMasterIdLst>
  <p:notesMasterIdLst>
    <p:notesMasterId r:id="rId24"/>
  </p:notesMasterIdLst>
  <p:handoutMasterIdLst>
    <p:handoutMasterId r:id="rId25"/>
  </p:handoutMasterIdLst>
  <p:sldIdLst>
    <p:sldId id="278" r:id="rId5"/>
    <p:sldId id="5213" r:id="rId6"/>
    <p:sldId id="5173" r:id="rId7"/>
    <p:sldId id="5174" r:id="rId8"/>
    <p:sldId id="5175" r:id="rId9"/>
    <p:sldId id="5212" r:id="rId10"/>
    <p:sldId id="5176" r:id="rId11"/>
    <p:sldId id="5177" r:id="rId12"/>
    <p:sldId id="5178" r:id="rId13"/>
    <p:sldId id="5210" r:id="rId14"/>
    <p:sldId id="5179" r:id="rId15"/>
    <p:sldId id="5180" r:id="rId16"/>
    <p:sldId id="5181" r:id="rId17"/>
    <p:sldId id="5182" r:id="rId18"/>
    <p:sldId id="5183" r:id="rId19"/>
    <p:sldId id="5206" r:id="rId20"/>
    <p:sldId id="5207" r:id="rId21"/>
    <p:sldId id="5208" r:id="rId22"/>
    <p:sldId id="5209" r:id="rId2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6" userDrawn="1">
          <p15:clr>
            <a:srgbClr val="A4A3A4"/>
          </p15:clr>
        </p15:guide>
        <p15:guide id="2" pos="123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1C00"/>
    <a:srgbClr val="598E1C"/>
    <a:srgbClr val="8EA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60" d="100"/>
          <a:sy n="160" d="100"/>
        </p:scale>
        <p:origin x="342" y="138"/>
      </p:cViewPr>
      <p:guideLst>
        <p:guide orient="horz" pos="1026"/>
        <p:guide pos="1232"/>
      </p:guideLst>
    </p:cSldViewPr>
  </p:slideViewPr>
  <p:notesTextViewPr>
    <p:cViewPr>
      <p:scale>
        <a:sx n="3" d="2"/>
        <a:sy n="3" d="2"/>
      </p:scale>
      <p:origin x="0" y="0"/>
    </p:cViewPr>
  </p:notesTextViewPr>
  <p:notesViewPr>
    <p:cSldViewPr snapToGrid="0">
      <p:cViewPr varScale="1">
        <p:scale>
          <a:sx n="121" d="100"/>
          <a:sy n="121" d="100"/>
        </p:scale>
        <p:origin x="50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532FD2F5-1F6A-490B-A287-825244541E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469719A1-A954-44AF-B97C-16F922C6382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2C7539-CC02-408F-966F-5F90CCAC9D2D}" type="datetimeFigureOut">
              <a:rPr lang="sv-SE" smtClean="0"/>
              <a:t>2022-04-14</a:t>
            </a:fld>
            <a:endParaRPr lang="sv-SE"/>
          </a:p>
        </p:txBody>
      </p:sp>
      <p:sp>
        <p:nvSpPr>
          <p:cNvPr id="4" name="Platshållare för sidfot 3">
            <a:extLst>
              <a:ext uri="{FF2B5EF4-FFF2-40B4-BE49-F238E27FC236}">
                <a16:creationId xmlns:a16="http://schemas.microsoft.com/office/drawing/2014/main" id="{BC5A02A1-E053-4FEC-AF4C-AE246852043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5A9CB5C6-60A1-4C83-9B33-29E455491AA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5AEC4CE-C2B5-4147-8A67-A971DD30EB10}" type="slidenum">
              <a:rPr lang="sv-SE" smtClean="0"/>
              <a:t>‹#›</a:t>
            </a:fld>
            <a:endParaRPr lang="sv-SE"/>
          </a:p>
        </p:txBody>
      </p:sp>
    </p:spTree>
    <p:extLst>
      <p:ext uri="{BB962C8B-B14F-4D97-AF65-F5344CB8AC3E}">
        <p14:creationId xmlns:p14="http://schemas.microsoft.com/office/powerpoint/2010/main" val="3201851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9D87B-B5FC-436A-B375-09BC3597837A}" type="datetimeFigureOut">
              <a:rPr lang="sv-SE" smtClean="0"/>
              <a:t>2022-04-14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8DAC6-6BFF-4C04-BE07-4E1D4B653556}" type="slidenum">
              <a:rPr lang="sv-SE" smtClean="0"/>
              <a:t>‹#›</a:t>
            </a:fld>
            <a:endParaRPr lang="sv-SE"/>
          </a:p>
        </p:txBody>
      </p:sp>
    </p:spTree>
    <p:extLst>
      <p:ext uri="{BB962C8B-B14F-4D97-AF65-F5344CB8AC3E}">
        <p14:creationId xmlns:p14="http://schemas.microsoft.com/office/powerpoint/2010/main" val="1371974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a:t>
            </a:fld>
            <a:endParaRPr lang="sv-SE" dirty="0"/>
          </a:p>
        </p:txBody>
      </p:sp>
    </p:spTree>
    <p:extLst>
      <p:ext uri="{BB962C8B-B14F-4D97-AF65-F5344CB8AC3E}">
        <p14:creationId xmlns:p14="http://schemas.microsoft.com/office/powerpoint/2010/main" val="3948414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12</a:t>
            </a:fld>
            <a:endParaRPr lang="sv-SE" dirty="0"/>
          </a:p>
        </p:txBody>
      </p:sp>
    </p:spTree>
    <p:extLst>
      <p:ext uri="{BB962C8B-B14F-4D97-AF65-F5344CB8AC3E}">
        <p14:creationId xmlns:p14="http://schemas.microsoft.com/office/powerpoint/2010/main" val="2631091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13</a:t>
            </a:fld>
            <a:endParaRPr lang="sv-SE" dirty="0"/>
          </a:p>
        </p:txBody>
      </p:sp>
    </p:spTree>
    <p:extLst>
      <p:ext uri="{BB962C8B-B14F-4D97-AF65-F5344CB8AC3E}">
        <p14:creationId xmlns:p14="http://schemas.microsoft.com/office/powerpoint/2010/main" val="3162536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14</a:t>
            </a:fld>
            <a:endParaRPr lang="sv-SE" dirty="0"/>
          </a:p>
        </p:txBody>
      </p:sp>
    </p:spTree>
    <p:extLst>
      <p:ext uri="{BB962C8B-B14F-4D97-AF65-F5344CB8AC3E}">
        <p14:creationId xmlns:p14="http://schemas.microsoft.com/office/powerpoint/2010/main" val="3297606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15</a:t>
            </a:fld>
            <a:endParaRPr lang="sv-SE" dirty="0"/>
          </a:p>
        </p:txBody>
      </p:sp>
    </p:spTree>
    <p:extLst>
      <p:ext uri="{BB962C8B-B14F-4D97-AF65-F5344CB8AC3E}">
        <p14:creationId xmlns:p14="http://schemas.microsoft.com/office/powerpoint/2010/main" val="40576905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16</a:t>
            </a:fld>
            <a:endParaRPr lang="sv-SE" dirty="0"/>
          </a:p>
        </p:txBody>
      </p:sp>
    </p:spTree>
    <p:extLst>
      <p:ext uri="{BB962C8B-B14F-4D97-AF65-F5344CB8AC3E}">
        <p14:creationId xmlns:p14="http://schemas.microsoft.com/office/powerpoint/2010/main" val="1006760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17</a:t>
            </a:fld>
            <a:endParaRPr lang="sv-SE" dirty="0"/>
          </a:p>
        </p:txBody>
      </p:sp>
    </p:spTree>
    <p:extLst>
      <p:ext uri="{BB962C8B-B14F-4D97-AF65-F5344CB8AC3E}">
        <p14:creationId xmlns:p14="http://schemas.microsoft.com/office/powerpoint/2010/main" val="2779766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18</a:t>
            </a:fld>
            <a:endParaRPr lang="sv-SE" dirty="0"/>
          </a:p>
        </p:txBody>
      </p:sp>
    </p:spTree>
    <p:extLst>
      <p:ext uri="{BB962C8B-B14F-4D97-AF65-F5344CB8AC3E}">
        <p14:creationId xmlns:p14="http://schemas.microsoft.com/office/powerpoint/2010/main" val="2387239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19</a:t>
            </a:fld>
            <a:endParaRPr lang="sv-SE" dirty="0"/>
          </a:p>
        </p:txBody>
      </p:sp>
    </p:spTree>
    <p:extLst>
      <p:ext uri="{BB962C8B-B14F-4D97-AF65-F5344CB8AC3E}">
        <p14:creationId xmlns:p14="http://schemas.microsoft.com/office/powerpoint/2010/main" val="777290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a:t>
            </a:fld>
            <a:endParaRPr lang="sv-SE" dirty="0"/>
          </a:p>
        </p:txBody>
      </p:sp>
    </p:spTree>
    <p:extLst>
      <p:ext uri="{BB962C8B-B14F-4D97-AF65-F5344CB8AC3E}">
        <p14:creationId xmlns:p14="http://schemas.microsoft.com/office/powerpoint/2010/main" val="2815429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a:t>
            </a:fld>
            <a:endParaRPr lang="sv-SE" dirty="0"/>
          </a:p>
        </p:txBody>
      </p:sp>
    </p:spTree>
    <p:extLst>
      <p:ext uri="{BB962C8B-B14F-4D97-AF65-F5344CB8AC3E}">
        <p14:creationId xmlns:p14="http://schemas.microsoft.com/office/powerpoint/2010/main" val="1908525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a:t>
            </a:fld>
            <a:endParaRPr lang="sv-SE" dirty="0"/>
          </a:p>
        </p:txBody>
      </p:sp>
    </p:spTree>
    <p:extLst>
      <p:ext uri="{BB962C8B-B14F-4D97-AF65-F5344CB8AC3E}">
        <p14:creationId xmlns:p14="http://schemas.microsoft.com/office/powerpoint/2010/main" val="2103129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a:t>
            </a:fld>
            <a:endParaRPr lang="sv-SE" dirty="0"/>
          </a:p>
        </p:txBody>
      </p:sp>
    </p:spTree>
    <p:extLst>
      <p:ext uri="{BB962C8B-B14F-4D97-AF65-F5344CB8AC3E}">
        <p14:creationId xmlns:p14="http://schemas.microsoft.com/office/powerpoint/2010/main" val="4116801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8</a:t>
            </a:fld>
            <a:endParaRPr lang="sv-SE" dirty="0"/>
          </a:p>
        </p:txBody>
      </p:sp>
    </p:spTree>
    <p:extLst>
      <p:ext uri="{BB962C8B-B14F-4D97-AF65-F5344CB8AC3E}">
        <p14:creationId xmlns:p14="http://schemas.microsoft.com/office/powerpoint/2010/main" val="64667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9</a:t>
            </a:fld>
            <a:endParaRPr lang="sv-SE" dirty="0"/>
          </a:p>
        </p:txBody>
      </p:sp>
    </p:spTree>
    <p:extLst>
      <p:ext uri="{BB962C8B-B14F-4D97-AF65-F5344CB8AC3E}">
        <p14:creationId xmlns:p14="http://schemas.microsoft.com/office/powerpoint/2010/main" val="1851725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10</a:t>
            </a:fld>
            <a:endParaRPr lang="sv-SE" dirty="0"/>
          </a:p>
        </p:txBody>
      </p:sp>
    </p:spTree>
    <p:extLst>
      <p:ext uri="{BB962C8B-B14F-4D97-AF65-F5344CB8AC3E}">
        <p14:creationId xmlns:p14="http://schemas.microsoft.com/office/powerpoint/2010/main" val="2836326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11</a:t>
            </a:fld>
            <a:endParaRPr lang="sv-SE" dirty="0"/>
          </a:p>
        </p:txBody>
      </p:sp>
    </p:spTree>
    <p:extLst>
      <p:ext uri="{BB962C8B-B14F-4D97-AF65-F5344CB8AC3E}">
        <p14:creationId xmlns:p14="http://schemas.microsoft.com/office/powerpoint/2010/main" val="21455433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2022-04-14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a:extLst>
              <a:ext uri="{FF2B5EF4-FFF2-40B4-BE49-F238E27FC236}">
                <a16:creationId xmlns:a16="http://schemas.microsoft.com/office/drawing/2014/main" id="{CA1B356A-6645-4A05-807C-4CC7DEC2C2F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323199" y="1246909"/>
            <a:ext cx="7545602" cy="5290668"/>
          </a:xfrm>
          <a:prstGeom prst="rect">
            <a:avLst/>
          </a:prstGeom>
        </p:spPr>
      </p:pic>
      <p:sp>
        <p:nvSpPr>
          <p:cNvPr id="2" name="textruta 1">
            <a:extLst>
              <a:ext uri="{FF2B5EF4-FFF2-40B4-BE49-F238E27FC236}">
                <a16:creationId xmlns:a16="http://schemas.microsoft.com/office/drawing/2014/main" id="{B088EE3E-8040-4173-8B1E-684B4F6E3294}"/>
              </a:ext>
            </a:extLst>
          </p:cNvPr>
          <p:cNvSpPr txBox="1"/>
          <p:nvPr userDrawn="1"/>
        </p:nvSpPr>
        <p:spPr>
          <a:xfrm>
            <a:off x="1827759" y="235892"/>
            <a:ext cx="8532277"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4400" dirty="0">
                <a:solidFill>
                  <a:srgbClr val="891C00"/>
                </a:solidFill>
              </a:rPr>
              <a:t>FoU i Sörmland</a:t>
            </a:r>
            <a:endParaRPr lang="sv-SE" sz="4400" dirty="0"/>
          </a:p>
        </p:txBody>
      </p:sp>
      <p:sp>
        <p:nvSpPr>
          <p:cNvPr id="3" name="textruta 2">
            <a:extLst>
              <a:ext uri="{FF2B5EF4-FFF2-40B4-BE49-F238E27FC236}">
                <a16:creationId xmlns:a16="http://schemas.microsoft.com/office/drawing/2014/main" id="{2EDDAA74-FD01-4E44-B3C3-8CC38ABCE058}"/>
              </a:ext>
            </a:extLst>
          </p:cNvPr>
          <p:cNvSpPr txBox="1"/>
          <p:nvPr userDrawn="1"/>
        </p:nvSpPr>
        <p:spPr>
          <a:xfrm>
            <a:off x="1809802" y="842462"/>
            <a:ext cx="8550234"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2000" dirty="0">
                <a:solidFill>
                  <a:srgbClr val="891C00"/>
                </a:solidFill>
              </a:rPr>
              <a:t>Kommuner &amp; region i samverkan</a:t>
            </a:r>
          </a:p>
          <a:p>
            <a:endParaRPr lang="sv-SE" dirty="0"/>
          </a:p>
        </p:txBody>
      </p:sp>
    </p:spTree>
    <p:extLst>
      <p:ext uri="{BB962C8B-B14F-4D97-AF65-F5344CB8AC3E}">
        <p14:creationId xmlns:p14="http://schemas.microsoft.com/office/powerpoint/2010/main" val="34285444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065532" y="5421664"/>
            <a:ext cx="6044750" cy="840221"/>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p>
            <a:fld id="{F60C3B27-7471-409C-AF6F-732C5E7EAB41}" type="datetime1">
              <a:rPr lang="sv-SE" smtClean="0"/>
              <a:t>2022-04-14</a:t>
            </a:fld>
            <a:endParaRPr lang="sv-SE" dirty="0"/>
          </a:p>
        </p:txBody>
      </p:sp>
      <p:sp>
        <p:nvSpPr>
          <p:cNvPr id="5" name="Platshållare för sidfot 4"/>
          <p:cNvSpPr>
            <a:spLocks noGrp="1"/>
          </p:cNvSpPr>
          <p:nvPr>
            <p:ph type="ftr" sz="quarter" idx="11"/>
          </p:nvPr>
        </p:nvSpPr>
        <p:spPr/>
        <p:txBody>
          <a:bodyPr/>
          <a:lstStyle/>
          <a:p>
            <a:r>
              <a:rPr lang="sv-SE"/>
              <a:t>FoU i Sörmland</a:t>
            </a:r>
          </a:p>
        </p:txBody>
      </p:sp>
      <p:sp>
        <p:nvSpPr>
          <p:cNvPr id="6" name="Platshållare för bildnummer 5"/>
          <p:cNvSpPr>
            <a:spLocks noGrp="1"/>
          </p:cNvSpPr>
          <p:nvPr>
            <p:ph type="sldNum" sz="quarter" idx="12"/>
          </p:nvPr>
        </p:nvSpPr>
        <p:spPr/>
        <p:txBody>
          <a:bodyPr/>
          <a:lstStyle/>
          <a:p>
            <a:fld id="{5E82670D-ED1A-4DA8-AAA0-8B1DFD23C8A4}" type="slidenum">
              <a:rPr lang="sv-SE" smtClean="0"/>
              <a:t>‹#›</a:t>
            </a:fld>
            <a:endParaRPr lang="sv-SE" dirty="0"/>
          </a:p>
        </p:txBody>
      </p:sp>
      <p:sp>
        <p:nvSpPr>
          <p:cNvPr id="8" name="Platshållare för bild 7"/>
          <p:cNvSpPr>
            <a:spLocks noGrp="1"/>
          </p:cNvSpPr>
          <p:nvPr>
            <p:ph type="pic" sz="quarter" idx="13"/>
          </p:nvPr>
        </p:nvSpPr>
        <p:spPr>
          <a:xfrm>
            <a:off x="3065532" y="1755972"/>
            <a:ext cx="6044750" cy="3377016"/>
          </a:xfrm>
        </p:spPr>
        <p:txBody>
          <a:bodyPr/>
          <a:lstStyle/>
          <a:p>
            <a:r>
              <a:rPr lang="sv-SE"/>
              <a:t>Klicka på ikonen för att lägga till en bild</a:t>
            </a:r>
            <a:endParaRPr lang="sv-SE" dirty="0"/>
          </a:p>
        </p:txBody>
      </p:sp>
      <p:sp>
        <p:nvSpPr>
          <p:cNvPr id="10" name="Platshållare för text 9"/>
          <p:cNvSpPr>
            <a:spLocks noGrp="1"/>
          </p:cNvSpPr>
          <p:nvPr>
            <p:ph type="body" sz="quarter" idx="14" hasCustomPrompt="1"/>
          </p:nvPr>
        </p:nvSpPr>
        <p:spPr>
          <a:xfrm>
            <a:off x="1730347" y="478780"/>
            <a:ext cx="8715121" cy="914400"/>
          </a:xfrm>
        </p:spPr>
        <p:txBody>
          <a:bodyPr>
            <a:normAutofit/>
          </a:bodyPr>
          <a:lstStyle>
            <a:lvl1pPr>
              <a:defRPr sz="4400">
                <a:solidFill>
                  <a:srgbClr val="891C00"/>
                </a:solidFill>
              </a:defRPr>
            </a:lvl1pPr>
          </a:lstStyle>
          <a:p>
            <a:pPr lvl="0"/>
            <a:r>
              <a:rPr lang="sv-SE" dirty="0"/>
              <a:t>Klicka här för att skriva rubrik</a:t>
            </a:r>
          </a:p>
        </p:txBody>
      </p:sp>
    </p:spTree>
    <p:extLst>
      <p:ext uri="{BB962C8B-B14F-4D97-AF65-F5344CB8AC3E}">
        <p14:creationId xmlns:p14="http://schemas.microsoft.com/office/powerpoint/2010/main" val="830804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ög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2022-04-14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3503613"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5016500" y="1165225"/>
            <a:ext cx="6101957"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383742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vadratisk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2022-04-14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5074156"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266415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 platshållare hög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2022-04-14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1151056" y="1295400"/>
            <a:ext cx="4796590"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6" hasCustomPrompt="1"/>
          </p:nvPr>
        </p:nvSpPr>
        <p:spPr>
          <a:xfrm>
            <a:off x="6036657" y="1295400"/>
            <a:ext cx="4865033" cy="4660900"/>
          </a:xfrm>
        </p:spPr>
        <p:txBody>
          <a:bodyPr/>
          <a:lstStyle>
            <a:lvl1pPr>
              <a:defRPr/>
            </a:lvl1pPr>
          </a:lstStyle>
          <a:p>
            <a:pPr lvl="0"/>
            <a:r>
              <a:rPr lang="sv-SE" dirty="0"/>
              <a:t>Klicka på en ikon för att lägga in valt innehåll</a:t>
            </a:r>
          </a:p>
        </p:txBody>
      </p:sp>
    </p:spTree>
    <p:extLst>
      <p:ext uri="{BB962C8B-B14F-4D97-AF65-F5344CB8AC3E}">
        <p14:creationId xmlns:p14="http://schemas.microsoft.com/office/powerpoint/2010/main" val="1501521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m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2022-04-14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295400"/>
            <a:ext cx="4620553"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innehåll 6"/>
          <p:cNvSpPr>
            <a:spLocks noGrp="1"/>
          </p:cNvSpPr>
          <p:nvPr>
            <p:ph sz="quarter" idx="15" hasCustomPrompt="1"/>
          </p:nvPr>
        </p:nvSpPr>
        <p:spPr>
          <a:xfrm>
            <a:off x="1143000" y="1295400"/>
            <a:ext cx="5241925" cy="4660900"/>
          </a:xfrm>
        </p:spPr>
        <p:txBody>
          <a:bodyPr/>
          <a:lstStyle>
            <a:lvl1pPr>
              <a:defRPr/>
            </a:lvl1pPr>
          </a:lstStyle>
          <a:p>
            <a:pPr lvl="0"/>
            <a:r>
              <a:rPr lang="sv-SE" dirty="0"/>
              <a:t>Klicka på ikonen för att lägga till innehåll</a:t>
            </a:r>
          </a:p>
        </p:txBody>
      </p:sp>
    </p:spTree>
    <p:extLst>
      <p:ext uri="{BB962C8B-B14F-4D97-AF65-F5344CB8AC3E}">
        <p14:creationId xmlns:p14="http://schemas.microsoft.com/office/powerpoint/2010/main" val="479812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och valfritt innehåll">
    <p:spTree>
      <p:nvGrpSpPr>
        <p:cNvPr id="1" name=""/>
        <p:cNvGrpSpPr/>
        <p:nvPr/>
      </p:nvGrpSpPr>
      <p:grpSpPr>
        <a:xfrm>
          <a:off x="0" y="0"/>
          <a:ext cx="0" cy="0"/>
          <a:chOff x="0" y="0"/>
          <a:chExt cx="0" cy="0"/>
        </a:xfrm>
      </p:grpSpPr>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10" name="Platshållare för innehåll 10">
            <a:extLst>
              <a:ext uri="{FF2B5EF4-FFF2-40B4-BE49-F238E27FC236}">
                <a16:creationId xmlns:a16="http://schemas.microsoft.com/office/drawing/2014/main" id="{19C29F68-BD08-4C7A-809B-3091FA46F327}"/>
              </a:ext>
            </a:extLst>
          </p:cNvPr>
          <p:cNvSpPr>
            <a:spLocks noGrp="1"/>
          </p:cNvSpPr>
          <p:nvPr>
            <p:ph sz="quarter" idx="16"/>
          </p:nvPr>
        </p:nvSpPr>
        <p:spPr>
          <a:xfrm>
            <a:off x="1142965" y="1295400"/>
            <a:ext cx="10439435" cy="4903922"/>
          </a:xfrm>
        </p:spPr>
        <p:txBody>
          <a:bodyPr/>
          <a:lstStyle>
            <a:lvl1pPr marL="457200" indent="-457200" algn="l">
              <a:buFont typeface="Arial" panose="020B0604020202020204" pitchFamily="34" charset="0"/>
              <a:buChar cha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23805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tomma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2022-04-14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5" hasCustomPrompt="1"/>
          </p:nvPr>
        </p:nvSpPr>
        <p:spPr>
          <a:xfrm>
            <a:off x="1270000" y="3617913"/>
            <a:ext cx="5073650" cy="2338387"/>
          </a:xfrm>
        </p:spPr>
        <p:txBody>
          <a:bodyPr/>
          <a:lstStyle/>
          <a:p>
            <a:pPr lvl="0"/>
            <a:r>
              <a:rPr lang="sv-SE" dirty="0"/>
              <a:t>Klicka på en ikon för att lägga in valt innehåll</a:t>
            </a:r>
          </a:p>
        </p:txBody>
      </p:sp>
      <p:sp>
        <p:nvSpPr>
          <p:cNvPr id="13" name="Platshållare för innehåll 12"/>
          <p:cNvSpPr>
            <a:spLocks noGrp="1"/>
          </p:cNvSpPr>
          <p:nvPr>
            <p:ph sz="quarter" idx="16" hasCustomPrompt="1"/>
          </p:nvPr>
        </p:nvSpPr>
        <p:spPr>
          <a:xfrm>
            <a:off x="1270000" y="1157330"/>
            <a:ext cx="5073650" cy="2379663"/>
          </a:xfrm>
        </p:spPr>
        <p:txBody>
          <a:bodyPr/>
          <a:lstStyle>
            <a:lvl1pPr>
              <a:defRPr baseline="0"/>
            </a:lvl1pPr>
          </a:lstStyle>
          <a:p>
            <a:pPr lvl="0"/>
            <a:r>
              <a:rPr lang="sv-SE" dirty="0"/>
              <a:t>Klicka på en ikon för att lägga in valt innehåll</a:t>
            </a:r>
          </a:p>
        </p:txBody>
      </p:sp>
    </p:spTree>
    <p:extLst>
      <p:ext uri="{BB962C8B-B14F-4D97-AF65-F5344CB8AC3E}">
        <p14:creationId xmlns:p14="http://schemas.microsoft.com/office/powerpoint/2010/main" val="2387312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8BB4B6F4-FBD3-4404-A654-6D47786ABA3D}" type="datetime1">
              <a:rPr lang="sv-SE" smtClean="0"/>
              <a:t>2022-04-14</a:t>
            </a:fld>
            <a:endParaRPr lang="sv-SE" dirty="0"/>
          </a:p>
        </p:txBody>
      </p:sp>
      <p:sp>
        <p:nvSpPr>
          <p:cNvPr id="4" name="Platshållare för sidfot 3"/>
          <p:cNvSpPr>
            <a:spLocks noGrp="1"/>
          </p:cNvSpPr>
          <p:nvPr>
            <p:ph type="ftr" sz="quarter" idx="11"/>
          </p:nvPr>
        </p:nvSpPr>
        <p:spPr/>
        <p:txBody>
          <a:bodyPr/>
          <a:lstStyle/>
          <a:p>
            <a:r>
              <a:rPr lang="sv-SE"/>
              <a:t>FoU i Sörmland</a:t>
            </a:r>
            <a:endParaRPr lang="sv-SE" dirty="0"/>
          </a:p>
        </p:txBody>
      </p:sp>
      <p:sp>
        <p:nvSpPr>
          <p:cNvPr id="5" name="Platshållare för bildnummer 4"/>
          <p:cNvSpPr>
            <a:spLocks noGrp="1"/>
          </p:cNvSpPr>
          <p:nvPr>
            <p:ph type="sldNum" sz="quarter" idx="12"/>
          </p:nvPr>
        </p:nvSpPr>
        <p:spPr/>
        <p:txBody>
          <a:bodyPr/>
          <a:lstStyle/>
          <a:p>
            <a:fld id="{84BFD868-83CE-434D-86EF-717B42CD7FB8}" type="slidenum">
              <a:rPr lang="sv-SE" smtClean="0"/>
              <a:pPr/>
              <a:t>‹#›</a:t>
            </a:fld>
            <a:endParaRPr lang="sv-SE" dirty="0"/>
          </a:p>
        </p:txBody>
      </p:sp>
      <p:sp>
        <p:nvSpPr>
          <p:cNvPr id="10"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13"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5"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7"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71295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2071C796-5722-4296-928E-D0289B43C31D}" type="datetime1">
              <a:rPr lang="sv-SE" smtClean="0"/>
              <a:t>2022-04-14</a:t>
            </a:fld>
            <a:endParaRPr lang="sv-SE"/>
          </a:p>
        </p:txBody>
      </p:sp>
      <p:sp>
        <p:nvSpPr>
          <p:cNvPr id="6" name="Platshållare för sidfot 5"/>
          <p:cNvSpPr>
            <a:spLocks noGrp="1"/>
          </p:cNvSpPr>
          <p:nvPr>
            <p:ph type="ftr" sz="quarter" idx="11"/>
          </p:nvPr>
        </p:nvSpPr>
        <p:spPr/>
        <p:txBody>
          <a:bodyPr/>
          <a:lstStyle/>
          <a:p>
            <a:r>
              <a:rPr lang="sv-SE"/>
              <a:t>FoU i Sörmland</a:t>
            </a:r>
          </a:p>
        </p:txBody>
      </p:sp>
      <p:sp>
        <p:nvSpPr>
          <p:cNvPr id="7" name="Platshållare för bildnummer 6"/>
          <p:cNvSpPr>
            <a:spLocks noGrp="1"/>
          </p:cNvSpPr>
          <p:nvPr>
            <p:ph type="sldNum" sz="quarter" idx="12"/>
          </p:nvPr>
        </p:nvSpPr>
        <p:spPr/>
        <p:txBody>
          <a:bodyPr/>
          <a:lstStyle/>
          <a:p>
            <a:fld id="{5E82670D-ED1A-4DA8-AAA0-8B1DFD23C8A4}" type="slidenum">
              <a:rPr lang="sv-SE" smtClean="0"/>
              <a:t>‹#›</a:t>
            </a:fld>
            <a:endParaRPr lang="sv-SE"/>
          </a:p>
        </p:txBody>
      </p:sp>
      <p:sp>
        <p:nvSpPr>
          <p:cNvPr id="8"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9"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0"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0539046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Bild i loggan">
    <p:spTree>
      <p:nvGrpSpPr>
        <p:cNvPr id="1" name=""/>
        <p:cNvGrpSpPr/>
        <p:nvPr/>
      </p:nvGrpSpPr>
      <p:grpSpPr>
        <a:xfrm>
          <a:off x="0" y="0"/>
          <a:ext cx="0" cy="0"/>
          <a:chOff x="0" y="0"/>
          <a:chExt cx="0" cy="0"/>
        </a:xfrm>
      </p:grpSpPr>
      <p:sp>
        <p:nvSpPr>
          <p:cNvPr id="6" name="Platshållare för bild 12"/>
          <p:cNvSpPr>
            <a:spLocks noGrp="1"/>
          </p:cNvSpPr>
          <p:nvPr>
            <p:ph type="pic" sz="quarter" idx="16"/>
          </p:nvPr>
        </p:nvSpPr>
        <p:spPr>
          <a:xfrm>
            <a:off x="3699716" y="752595"/>
            <a:ext cx="4792568" cy="5352811"/>
          </a:xfrm>
          <a:custGeom>
            <a:avLst/>
            <a:gdLst>
              <a:gd name="connsiteX0" fmla="*/ 2347784 w 4658627"/>
              <a:gd name="connsiteY0" fmla="*/ 2619633 h 5029200"/>
              <a:gd name="connsiteX1" fmla="*/ 4000915 w 4658627"/>
              <a:gd name="connsiteY1" fmla="*/ 2619633 h 5029200"/>
              <a:gd name="connsiteX2" fmla="*/ 4658627 w 4658627"/>
              <a:gd name="connsiteY2" fmla="*/ 3277345 h 5029200"/>
              <a:gd name="connsiteX3" fmla="*/ 4658627 w 4658627"/>
              <a:gd name="connsiteY3" fmla="*/ 5029200 h 5029200"/>
              <a:gd name="connsiteX4" fmla="*/ 3005496 w 4658627"/>
              <a:gd name="connsiteY4" fmla="*/ 5029200 h 5029200"/>
              <a:gd name="connsiteX5" fmla="*/ 2347784 w 4658627"/>
              <a:gd name="connsiteY5" fmla="*/ 4371488 h 5029200"/>
              <a:gd name="connsiteX6" fmla="*/ 1014234 w 4658627"/>
              <a:gd name="connsiteY6" fmla="*/ 656840 h 5029200"/>
              <a:gd name="connsiteX7" fmla="*/ 695997 w 4658627"/>
              <a:gd name="connsiteY7" fmla="*/ 947352 h 5029200"/>
              <a:gd name="connsiteX8" fmla="*/ 1014234 w 4658627"/>
              <a:gd name="connsiteY8" fmla="*/ 1237864 h 5029200"/>
              <a:gd name="connsiteX9" fmla="*/ 1332471 w 4658627"/>
              <a:gd name="connsiteY9" fmla="*/ 947352 h 5029200"/>
              <a:gd name="connsiteX10" fmla="*/ 1014234 w 4658627"/>
              <a:gd name="connsiteY10" fmla="*/ 656840 h 5029200"/>
              <a:gd name="connsiteX11" fmla="*/ 3005496 w 4658627"/>
              <a:gd name="connsiteY11" fmla="*/ 0 h 5029200"/>
              <a:gd name="connsiteX12" fmla="*/ 4658627 w 4658627"/>
              <a:gd name="connsiteY12" fmla="*/ 0 h 5029200"/>
              <a:gd name="connsiteX13" fmla="*/ 4658627 w 4658627"/>
              <a:gd name="connsiteY13" fmla="*/ 1751855 h 5029200"/>
              <a:gd name="connsiteX14" fmla="*/ 4000915 w 4658627"/>
              <a:gd name="connsiteY14" fmla="*/ 2409567 h 5029200"/>
              <a:gd name="connsiteX15" fmla="*/ 2347784 w 4658627"/>
              <a:gd name="connsiteY15" fmla="*/ 2409567 h 5029200"/>
              <a:gd name="connsiteX16" fmla="*/ 2347784 w 4658627"/>
              <a:gd name="connsiteY16" fmla="*/ 657712 h 5029200"/>
              <a:gd name="connsiteX17" fmla="*/ 3005496 w 4658627"/>
              <a:gd name="connsiteY17" fmla="*/ 0 h 5029200"/>
              <a:gd name="connsiteX18" fmla="*/ 0 w 4658627"/>
              <a:gd name="connsiteY18" fmla="*/ 0 h 5029200"/>
              <a:gd name="connsiteX19" fmla="*/ 1399484 w 4658627"/>
              <a:gd name="connsiteY19" fmla="*/ 0 h 5029200"/>
              <a:gd name="connsiteX20" fmla="*/ 2131540 w 4658627"/>
              <a:gd name="connsiteY20" fmla="*/ 732056 h 5029200"/>
              <a:gd name="connsiteX21" fmla="*/ 2131540 w 4658627"/>
              <a:gd name="connsiteY21" fmla="*/ 5029200 h 5029200"/>
              <a:gd name="connsiteX22" fmla="*/ 732056 w 4658627"/>
              <a:gd name="connsiteY22" fmla="*/ 5029200 h 5029200"/>
              <a:gd name="connsiteX23" fmla="*/ 0 w 4658627"/>
              <a:gd name="connsiteY23" fmla="*/ 4297144 h 5029200"/>
              <a:gd name="connsiteX0" fmla="*/ 2347784 w 4658627"/>
              <a:gd name="connsiteY0" fmla="*/ 2619633 h 5260206"/>
              <a:gd name="connsiteX1" fmla="*/ 4000915 w 4658627"/>
              <a:gd name="connsiteY1" fmla="*/ 2619633 h 5260206"/>
              <a:gd name="connsiteX2" fmla="*/ 4658627 w 4658627"/>
              <a:gd name="connsiteY2" fmla="*/ 3277345 h 5260206"/>
              <a:gd name="connsiteX3" fmla="*/ 4658627 w 4658627"/>
              <a:gd name="connsiteY3" fmla="*/ 5029200 h 5260206"/>
              <a:gd name="connsiteX4" fmla="*/ 3005496 w 4658627"/>
              <a:gd name="connsiteY4" fmla="*/ 5029200 h 5260206"/>
              <a:gd name="connsiteX5" fmla="*/ 2347784 w 4658627"/>
              <a:gd name="connsiteY5" fmla="*/ 4371488 h 5260206"/>
              <a:gd name="connsiteX6" fmla="*/ 2347784 w 4658627"/>
              <a:gd name="connsiteY6" fmla="*/ 2619633 h 5260206"/>
              <a:gd name="connsiteX7" fmla="*/ 1014234 w 4658627"/>
              <a:gd name="connsiteY7" fmla="*/ 656840 h 5260206"/>
              <a:gd name="connsiteX8" fmla="*/ 695997 w 4658627"/>
              <a:gd name="connsiteY8" fmla="*/ 947352 h 5260206"/>
              <a:gd name="connsiteX9" fmla="*/ 1014234 w 4658627"/>
              <a:gd name="connsiteY9" fmla="*/ 1237864 h 5260206"/>
              <a:gd name="connsiteX10" fmla="*/ 1332471 w 4658627"/>
              <a:gd name="connsiteY10" fmla="*/ 947352 h 5260206"/>
              <a:gd name="connsiteX11" fmla="*/ 1014234 w 4658627"/>
              <a:gd name="connsiteY11" fmla="*/ 656840 h 5260206"/>
              <a:gd name="connsiteX12" fmla="*/ 3005496 w 4658627"/>
              <a:gd name="connsiteY12" fmla="*/ 0 h 5260206"/>
              <a:gd name="connsiteX13" fmla="*/ 4658627 w 4658627"/>
              <a:gd name="connsiteY13" fmla="*/ 0 h 5260206"/>
              <a:gd name="connsiteX14" fmla="*/ 4658627 w 4658627"/>
              <a:gd name="connsiteY14" fmla="*/ 1751855 h 5260206"/>
              <a:gd name="connsiteX15" fmla="*/ 4000915 w 4658627"/>
              <a:gd name="connsiteY15" fmla="*/ 2409567 h 5260206"/>
              <a:gd name="connsiteX16" fmla="*/ 2347784 w 4658627"/>
              <a:gd name="connsiteY16" fmla="*/ 2409567 h 5260206"/>
              <a:gd name="connsiteX17" fmla="*/ 2347784 w 4658627"/>
              <a:gd name="connsiteY17" fmla="*/ 657712 h 5260206"/>
              <a:gd name="connsiteX18" fmla="*/ 3005496 w 4658627"/>
              <a:gd name="connsiteY18" fmla="*/ 0 h 5260206"/>
              <a:gd name="connsiteX19" fmla="*/ 0 w 4658627"/>
              <a:gd name="connsiteY19" fmla="*/ 0 h 5260206"/>
              <a:gd name="connsiteX20" fmla="*/ 1399484 w 4658627"/>
              <a:gd name="connsiteY20" fmla="*/ 0 h 5260206"/>
              <a:gd name="connsiteX21" fmla="*/ 2131540 w 4658627"/>
              <a:gd name="connsiteY21" fmla="*/ 732056 h 5260206"/>
              <a:gd name="connsiteX22" fmla="*/ 2131540 w 4658627"/>
              <a:gd name="connsiteY22" fmla="*/ 5029200 h 5260206"/>
              <a:gd name="connsiteX23" fmla="*/ 693555 w 4658627"/>
              <a:gd name="connsiteY23" fmla="*/ 5260206 h 5260206"/>
              <a:gd name="connsiteX24" fmla="*/ 0 w 4658627"/>
              <a:gd name="connsiteY24" fmla="*/ 4297144 h 5260206"/>
              <a:gd name="connsiteX25" fmla="*/ 0 w 4658627"/>
              <a:gd name="connsiteY25" fmla="*/ 0 h 5260206"/>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237864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693555 w 4658627"/>
              <a:gd name="connsiteY23" fmla="*/ 5260206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237864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237864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314866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95997 w 4658627"/>
              <a:gd name="connsiteY8" fmla="*/ 947352 h 5317958"/>
              <a:gd name="connsiteX9" fmla="*/ 1014234 w 4658627"/>
              <a:gd name="connsiteY9" fmla="*/ 1314866 h 5317958"/>
              <a:gd name="connsiteX10" fmla="*/ 1332471 w 4658627"/>
              <a:gd name="connsiteY10" fmla="*/ 947352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32471 w 4658627"/>
              <a:gd name="connsiteY10" fmla="*/ 947352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415161 w 4658627"/>
              <a:gd name="connsiteY16" fmla="*/ 2563571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005496 w 4783755"/>
              <a:gd name="connsiteY12" fmla="*/ 0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347784 w 4783755"/>
              <a:gd name="connsiteY17" fmla="*/ 657712 h 5317958"/>
              <a:gd name="connsiteX18" fmla="*/ 3005496 w 4783755"/>
              <a:gd name="connsiteY18" fmla="*/ 0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5489"/>
              <a:gd name="connsiteY0" fmla="*/ 2619633 h 5317958"/>
              <a:gd name="connsiteX1" fmla="*/ 4000915 w 4785489"/>
              <a:gd name="connsiteY1" fmla="*/ 2619633 h 5317958"/>
              <a:gd name="connsiteX2" fmla="*/ 4658627 w 4785489"/>
              <a:gd name="connsiteY2" fmla="*/ 3277345 h 5317958"/>
              <a:gd name="connsiteX3" fmla="*/ 4658627 w 4785489"/>
              <a:gd name="connsiteY3" fmla="*/ 5029200 h 5317958"/>
              <a:gd name="connsiteX4" fmla="*/ 3005496 w 4785489"/>
              <a:gd name="connsiteY4" fmla="*/ 5029200 h 5317958"/>
              <a:gd name="connsiteX5" fmla="*/ 2347784 w 4785489"/>
              <a:gd name="connsiteY5" fmla="*/ 4371488 h 5317958"/>
              <a:gd name="connsiteX6" fmla="*/ 2347784 w 4785489"/>
              <a:gd name="connsiteY6" fmla="*/ 2619633 h 5317958"/>
              <a:gd name="connsiteX7" fmla="*/ 1014234 w 4785489"/>
              <a:gd name="connsiteY7" fmla="*/ 599089 h 5317958"/>
              <a:gd name="connsiteX8" fmla="*/ 657496 w 4785489"/>
              <a:gd name="connsiteY8" fmla="*/ 956977 h 5317958"/>
              <a:gd name="connsiteX9" fmla="*/ 1014234 w 4785489"/>
              <a:gd name="connsiteY9" fmla="*/ 1314866 h 5317958"/>
              <a:gd name="connsiteX10" fmla="*/ 1390222 w 4785489"/>
              <a:gd name="connsiteY10" fmla="*/ 966603 h 5317958"/>
              <a:gd name="connsiteX11" fmla="*/ 1014234 w 4785489"/>
              <a:gd name="connsiteY11" fmla="*/ 599089 h 5317958"/>
              <a:gd name="connsiteX12" fmla="*/ 3005496 w 4785489"/>
              <a:gd name="connsiteY12" fmla="*/ 0 h 5317958"/>
              <a:gd name="connsiteX13" fmla="*/ 4783755 w 4785489"/>
              <a:gd name="connsiteY13" fmla="*/ 9625 h 5317958"/>
              <a:gd name="connsiteX14" fmla="*/ 4658627 w 4785489"/>
              <a:gd name="connsiteY14" fmla="*/ 1751855 h 5317958"/>
              <a:gd name="connsiteX15" fmla="*/ 4000915 w 4785489"/>
              <a:gd name="connsiteY15" fmla="*/ 2409567 h 5317958"/>
              <a:gd name="connsiteX16" fmla="*/ 2415161 w 4785489"/>
              <a:gd name="connsiteY16" fmla="*/ 2563571 h 5317958"/>
              <a:gd name="connsiteX17" fmla="*/ 2347784 w 4785489"/>
              <a:gd name="connsiteY17" fmla="*/ 657712 h 5317958"/>
              <a:gd name="connsiteX18" fmla="*/ 3005496 w 4785489"/>
              <a:gd name="connsiteY18" fmla="*/ 0 h 5317958"/>
              <a:gd name="connsiteX19" fmla="*/ 0 w 4785489"/>
              <a:gd name="connsiteY19" fmla="*/ 0 h 5317958"/>
              <a:gd name="connsiteX20" fmla="*/ 1399484 w 4785489"/>
              <a:gd name="connsiteY20" fmla="*/ 0 h 5317958"/>
              <a:gd name="connsiteX21" fmla="*/ 2131540 w 4785489"/>
              <a:gd name="connsiteY21" fmla="*/ 732056 h 5317958"/>
              <a:gd name="connsiteX22" fmla="*/ 2141165 w 4785489"/>
              <a:gd name="connsiteY22" fmla="*/ 5317958 h 5317958"/>
              <a:gd name="connsiteX23" fmla="*/ 712806 w 4785489"/>
              <a:gd name="connsiteY23" fmla="*/ 5289082 h 5317958"/>
              <a:gd name="connsiteX24" fmla="*/ 0 w 4785489"/>
              <a:gd name="connsiteY24" fmla="*/ 4297144 h 5317958"/>
              <a:gd name="connsiteX25" fmla="*/ 0 w 4785489"/>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005496 w 4783755"/>
              <a:gd name="connsiteY12" fmla="*/ 0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347784 w 4783755"/>
              <a:gd name="connsiteY17" fmla="*/ 657712 h 5317958"/>
              <a:gd name="connsiteX18" fmla="*/ 3005496 w 4783755"/>
              <a:gd name="connsiteY18" fmla="*/ 0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178751 w 4783755"/>
              <a:gd name="connsiteY12" fmla="*/ 3850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347784 w 4783755"/>
              <a:gd name="connsiteY17" fmla="*/ 657712 h 5317958"/>
              <a:gd name="connsiteX18" fmla="*/ 3178751 w 4783755"/>
              <a:gd name="connsiteY18" fmla="*/ 3850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178751 w 4783755"/>
              <a:gd name="connsiteY12" fmla="*/ 3850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178751 w 4783755"/>
              <a:gd name="connsiteY18" fmla="*/ 3850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236502 w 4783755"/>
              <a:gd name="connsiteY12" fmla="*/ 57752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236502 w 4783755"/>
              <a:gd name="connsiteY18" fmla="*/ 57752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236502 w 4783755"/>
              <a:gd name="connsiteY12" fmla="*/ 57752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236502 w 4783755"/>
              <a:gd name="connsiteY18" fmla="*/ 57752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236502 w 4783755"/>
              <a:gd name="connsiteY12" fmla="*/ 57752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236502 w 4783755"/>
              <a:gd name="connsiteY18" fmla="*/ 57752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23570 h 5321895"/>
              <a:gd name="connsiteX1" fmla="*/ 4000915 w 4783755"/>
              <a:gd name="connsiteY1" fmla="*/ 2623570 h 5321895"/>
              <a:gd name="connsiteX2" fmla="*/ 4658627 w 4783755"/>
              <a:gd name="connsiteY2" fmla="*/ 3281282 h 5321895"/>
              <a:gd name="connsiteX3" fmla="*/ 4658627 w 4783755"/>
              <a:gd name="connsiteY3" fmla="*/ 5033137 h 5321895"/>
              <a:gd name="connsiteX4" fmla="*/ 3005496 w 4783755"/>
              <a:gd name="connsiteY4" fmla="*/ 5033137 h 5321895"/>
              <a:gd name="connsiteX5" fmla="*/ 2347784 w 4783755"/>
              <a:gd name="connsiteY5" fmla="*/ 4375425 h 5321895"/>
              <a:gd name="connsiteX6" fmla="*/ 2347784 w 4783755"/>
              <a:gd name="connsiteY6" fmla="*/ 2623570 h 5321895"/>
              <a:gd name="connsiteX7" fmla="*/ 1014234 w 4783755"/>
              <a:gd name="connsiteY7" fmla="*/ 603026 h 5321895"/>
              <a:gd name="connsiteX8" fmla="*/ 657496 w 4783755"/>
              <a:gd name="connsiteY8" fmla="*/ 960914 h 5321895"/>
              <a:gd name="connsiteX9" fmla="*/ 1014234 w 4783755"/>
              <a:gd name="connsiteY9" fmla="*/ 1318803 h 5321895"/>
              <a:gd name="connsiteX10" fmla="*/ 1390222 w 4783755"/>
              <a:gd name="connsiteY10" fmla="*/ 970540 h 5321895"/>
              <a:gd name="connsiteX11" fmla="*/ 1014234 w 4783755"/>
              <a:gd name="connsiteY11" fmla="*/ 603026 h 5321895"/>
              <a:gd name="connsiteX12" fmla="*/ 3313504 w 4783755"/>
              <a:gd name="connsiteY12" fmla="*/ 23188 h 5321895"/>
              <a:gd name="connsiteX13" fmla="*/ 4783755 w 4783755"/>
              <a:gd name="connsiteY13" fmla="*/ 13562 h 5321895"/>
              <a:gd name="connsiteX14" fmla="*/ 4658627 w 4783755"/>
              <a:gd name="connsiteY14" fmla="*/ 1755792 h 5321895"/>
              <a:gd name="connsiteX15" fmla="*/ 4000915 w 4783755"/>
              <a:gd name="connsiteY15" fmla="*/ 2413504 h 5321895"/>
              <a:gd name="connsiteX16" fmla="*/ 2415161 w 4783755"/>
              <a:gd name="connsiteY16" fmla="*/ 2567508 h 5321895"/>
              <a:gd name="connsiteX17" fmla="*/ 2415160 w 4783755"/>
              <a:gd name="connsiteY17" fmla="*/ 892655 h 5321895"/>
              <a:gd name="connsiteX18" fmla="*/ 3313504 w 4783755"/>
              <a:gd name="connsiteY18" fmla="*/ 23188 h 5321895"/>
              <a:gd name="connsiteX19" fmla="*/ 0 w 4783755"/>
              <a:gd name="connsiteY19" fmla="*/ 3937 h 5321895"/>
              <a:gd name="connsiteX20" fmla="*/ 1399484 w 4783755"/>
              <a:gd name="connsiteY20" fmla="*/ 3937 h 5321895"/>
              <a:gd name="connsiteX21" fmla="*/ 2131540 w 4783755"/>
              <a:gd name="connsiteY21" fmla="*/ 735993 h 5321895"/>
              <a:gd name="connsiteX22" fmla="*/ 2141165 w 4783755"/>
              <a:gd name="connsiteY22" fmla="*/ 5321895 h 5321895"/>
              <a:gd name="connsiteX23" fmla="*/ 712806 w 4783755"/>
              <a:gd name="connsiteY23" fmla="*/ 5293019 h 5321895"/>
              <a:gd name="connsiteX24" fmla="*/ 0 w 4783755"/>
              <a:gd name="connsiteY24" fmla="*/ 4301081 h 5321895"/>
              <a:gd name="connsiteX25" fmla="*/ 0 w 4783755"/>
              <a:gd name="connsiteY25" fmla="*/ 3937 h 5321895"/>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313504 w 4783755"/>
              <a:gd name="connsiteY12" fmla="*/ 1925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313504 w 4783755"/>
              <a:gd name="connsiteY18" fmla="*/ 1925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313504 w 4783755"/>
              <a:gd name="connsiteY12" fmla="*/ 1925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313504 w 4783755"/>
              <a:gd name="connsiteY18" fmla="*/ 1925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4000915 w 4784218"/>
              <a:gd name="connsiteY15" fmla="*/ 2409567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4000915 w 4784218"/>
              <a:gd name="connsiteY15" fmla="*/ 2409567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3972040 w 4784218"/>
              <a:gd name="connsiteY15" fmla="*/ 2534696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3972040 w 4784218"/>
              <a:gd name="connsiteY15" fmla="*/ 2534696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7385"/>
              <a:gd name="connsiteY0" fmla="*/ 2619633 h 5317958"/>
              <a:gd name="connsiteX1" fmla="*/ 4000915 w 4787385"/>
              <a:gd name="connsiteY1" fmla="*/ 2619633 h 5317958"/>
              <a:gd name="connsiteX2" fmla="*/ 4658627 w 4787385"/>
              <a:gd name="connsiteY2" fmla="*/ 3277345 h 5317958"/>
              <a:gd name="connsiteX3" fmla="*/ 4658627 w 4787385"/>
              <a:gd name="connsiteY3" fmla="*/ 5029200 h 5317958"/>
              <a:gd name="connsiteX4" fmla="*/ 3005496 w 4787385"/>
              <a:gd name="connsiteY4" fmla="*/ 5029200 h 5317958"/>
              <a:gd name="connsiteX5" fmla="*/ 2347784 w 4787385"/>
              <a:gd name="connsiteY5" fmla="*/ 4371488 h 5317958"/>
              <a:gd name="connsiteX6" fmla="*/ 2347784 w 4787385"/>
              <a:gd name="connsiteY6" fmla="*/ 2619633 h 5317958"/>
              <a:gd name="connsiteX7" fmla="*/ 1014234 w 4787385"/>
              <a:gd name="connsiteY7" fmla="*/ 599089 h 5317958"/>
              <a:gd name="connsiteX8" fmla="*/ 657496 w 4787385"/>
              <a:gd name="connsiteY8" fmla="*/ 956977 h 5317958"/>
              <a:gd name="connsiteX9" fmla="*/ 1014234 w 4787385"/>
              <a:gd name="connsiteY9" fmla="*/ 1314866 h 5317958"/>
              <a:gd name="connsiteX10" fmla="*/ 1390222 w 4787385"/>
              <a:gd name="connsiteY10" fmla="*/ 966603 h 5317958"/>
              <a:gd name="connsiteX11" fmla="*/ 1014234 w 4787385"/>
              <a:gd name="connsiteY11" fmla="*/ 599089 h 5317958"/>
              <a:gd name="connsiteX12" fmla="*/ 3313504 w 4787385"/>
              <a:gd name="connsiteY12" fmla="*/ 19251 h 5317958"/>
              <a:gd name="connsiteX13" fmla="*/ 4783755 w 4787385"/>
              <a:gd name="connsiteY13" fmla="*/ 9625 h 5317958"/>
              <a:gd name="connsiteX14" fmla="*/ 4754880 w 4787385"/>
              <a:gd name="connsiteY14" fmla="*/ 1722979 h 5317958"/>
              <a:gd name="connsiteX15" fmla="*/ 3972040 w 4787385"/>
              <a:gd name="connsiteY15" fmla="*/ 2534696 h 5317958"/>
              <a:gd name="connsiteX16" fmla="*/ 2415161 w 4787385"/>
              <a:gd name="connsiteY16" fmla="*/ 2563571 h 5317958"/>
              <a:gd name="connsiteX17" fmla="*/ 2415160 w 4787385"/>
              <a:gd name="connsiteY17" fmla="*/ 888718 h 5317958"/>
              <a:gd name="connsiteX18" fmla="*/ 3313504 w 4787385"/>
              <a:gd name="connsiteY18" fmla="*/ 19251 h 5317958"/>
              <a:gd name="connsiteX19" fmla="*/ 0 w 4787385"/>
              <a:gd name="connsiteY19" fmla="*/ 0 h 5317958"/>
              <a:gd name="connsiteX20" fmla="*/ 1399484 w 4787385"/>
              <a:gd name="connsiteY20" fmla="*/ 0 h 5317958"/>
              <a:gd name="connsiteX21" fmla="*/ 2131540 w 4787385"/>
              <a:gd name="connsiteY21" fmla="*/ 732056 h 5317958"/>
              <a:gd name="connsiteX22" fmla="*/ 2141165 w 4787385"/>
              <a:gd name="connsiteY22" fmla="*/ 5317958 h 5317958"/>
              <a:gd name="connsiteX23" fmla="*/ 712806 w 4787385"/>
              <a:gd name="connsiteY23" fmla="*/ 5289082 h 5317958"/>
              <a:gd name="connsiteX24" fmla="*/ 0 w 4787385"/>
              <a:gd name="connsiteY24" fmla="*/ 4297144 h 5317958"/>
              <a:gd name="connsiteX25" fmla="*/ 0 w 4787385"/>
              <a:gd name="connsiteY25" fmla="*/ 0 h 5317958"/>
              <a:gd name="connsiteX0" fmla="*/ 2415161 w 4787385"/>
              <a:gd name="connsiteY0" fmla="*/ 2821764 h 5317958"/>
              <a:gd name="connsiteX1" fmla="*/ 4000915 w 4787385"/>
              <a:gd name="connsiteY1" fmla="*/ 2619633 h 5317958"/>
              <a:gd name="connsiteX2" fmla="*/ 4658627 w 4787385"/>
              <a:gd name="connsiteY2" fmla="*/ 3277345 h 5317958"/>
              <a:gd name="connsiteX3" fmla="*/ 4658627 w 4787385"/>
              <a:gd name="connsiteY3" fmla="*/ 5029200 h 5317958"/>
              <a:gd name="connsiteX4" fmla="*/ 3005496 w 4787385"/>
              <a:gd name="connsiteY4" fmla="*/ 5029200 h 5317958"/>
              <a:gd name="connsiteX5" fmla="*/ 2347784 w 4787385"/>
              <a:gd name="connsiteY5" fmla="*/ 4371488 h 5317958"/>
              <a:gd name="connsiteX6" fmla="*/ 2415161 w 4787385"/>
              <a:gd name="connsiteY6" fmla="*/ 2821764 h 5317958"/>
              <a:gd name="connsiteX7" fmla="*/ 1014234 w 4787385"/>
              <a:gd name="connsiteY7" fmla="*/ 599089 h 5317958"/>
              <a:gd name="connsiteX8" fmla="*/ 657496 w 4787385"/>
              <a:gd name="connsiteY8" fmla="*/ 956977 h 5317958"/>
              <a:gd name="connsiteX9" fmla="*/ 1014234 w 4787385"/>
              <a:gd name="connsiteY9" fmla="*/ 1314866 h 5317958"/>
              <a:gd name="connsiteX10" fmla="*/ 1390222 w 4787385"/>
              <a:gd name="connsiteY10" fmla="*/ 966603 h 5317958"/>
              <a:gd name="connsiteX11" fmla="*/ 1014234 w 4787385"/>
              <a:gd name="connsiteY11" fmla="*/ 599089 h 5317958"/>
              <a:gd name="connsiteX12" fmla="*/ 3313504 w 4787385"/>
              <a:gd name="connsiteY12" fmla="*/ 19251 h 5317958"/>
              <a:gd name="connsiteX13" fmla="*/ 4783755 w 4787385"/>
              <a:gd name="connsiteY13" fmla="*/ 9625 h 5317958"/>
              <a:gd name="connsiteX14" fmla="*/ 4754880 w 4787385"/>
              <a:gd name="connsiteY14" fmla="*/ 1722979 h 5317958"/>
              <a:gd name="connsiteX15" fmla="*/ 3972040 w 4787385"/>
              <a:gd name="connsiteY15" fmla="*/ 2534696 h 5317958"/>
              <a:gd name="connsiteX16" fmla="*/ 2415161 w 4787385"/>
              <a:gd name="connsiteY16" fmla="*/ 2563571 h 5317958"/>
              <a:gd name="connsiteX17" fmla="*/ 2415160 w 4787385"/>
              <a:gd name="connsiteY17" fmla="*/ 888718 h 5317958"/>
              <a:gd name="connsiteX18" fmla="*/ 3313504 w 4787385"/>
              <a:gd name="connsiteY18" fmla="*/ 19251 h 5317958"/>
              <a:gd name="connsiteX19" fmla="*/ 0 w 4787385"/>
              <a:gd name="connsiteY19" fmla="*/ 0 h 5317958"/>
              <a:gd name="connsiteX20" fmla="*/ 1399484 w 4787385"/>
              <a:gd name="connsiteY20" fmla="*/ 0 h 5317958"/>
              <a:gd name="connsiteX21" fmla="*/ 2131540 w 4787385"/>
              <a:gd name="connsiteY21" fmla="*/ 732056 h 5317958"/>
              <a:gd name="connsiteX22" fmla="*/ 2141165 w 4787385"/>
              <a:gd name="connsiteY22" fmla="*/ 5317958 h 5317958"/>
              <a:gd name="connsiteX23" fmla="*/ 712806 w 4787385"/>
              <a:gd name="connsiteY23" fmla="*/ 5289082 h 5317958"/>
              <a:gd name="connsiteX24" fmla="*/ 0 w 4787385"/>
              <a:gd name="connsiteY24" fmla="*/ 4297144 h 5317958"/>
              <a:gd name="connsiteX25" fmla="*/ 0 w 4787385"/>
              <a:gd name="connsiteY25" fmla="*/ 0 h 5317958"/>
              <a:gd name="connsiteX0" fmla="*/ 2415161 w 4787385"/>
              <a:gd name="connsiteY0" fmla="*/ 2821764 h 5337209"/>
              <a:gd name="connsiteX1" fmla="*/ 4000915 w 4787385"/>
              <a:gd name="connsiteY1" fmla="*/ 2619633 h 5337209"/>
              <a:gd name="connsiteX2" fmla="*/ 4658627 w 4787385"/>
              <a:gd name="connsiteY2" fmla="*/ 3277345 h 5337209"/>
              <a:gd name="connsiteX3" fmla="*/ 4783755 w 4787385"/>
              <a:gd name="connsiteY3" fmla="*/ 5337209 h 5337209"/>
              <a:gd name="connsiteX4" fmla="*/ 3005496 w 4787385"/>
              <a:gd name="connsiteY4" fmla="*/ 5029200 h 5337209"/>
              <a:gd name="connsiteX5" fmla="*/ 2347784 w 4787385"/>
              <a:gd name="connsiteY5" fmla="*/ 4371488 h 5337209"/>
              <a:gd name="connsiteX6" fmla="*/ 2415161 w 4787385"/>
              <a:gd name="connsiteY6" fmla="*/ 2821764 h 5337209"/>
              <a:gd name="connsiteX7" fmla="*/ 1014234 w 4787385"/>
              <a:gd name="connsiteY7" fmla="*/ 599089 h 5337209"/>
              <a:gd name="connsiteX8" fmla="*/ 657496 w 4787385"/>
              <a:gd name="connsiteY8" fmla="*/ 956977 h 5337209"/>
              <a:gd name="connsiteX9" fmla="*/ 1014234 w 4787385"/>
              <a:gd name="connsiteY9" fmla="*/ 1314866 h 5337209"/>
              <a:gd name="connsiteX10" fmla="*/ 1390222 w 4787385"/>
              <a:gd name="connsiteY10" fmla="*/ 966603 h 5337209"/>
              <a:gd name="connsiteX11" fmla="*/ 1014234 w 4787385"/>
              <a:gd name="connsiteY11" fmla="*/ 599089 h 5337209"/>
              <a:gd name="connsiteX12" fmla="*/ 3313504 w 4787385"/>
              <a:gd name="connsiteY12" fmla="*/ 19251 h 5337209"/>
              <a:gd name="connsiteX13" fmla="*/ 4783755 w 4787385"/>
              <a:gd name="connsiteY13" fmla="*/ 9625 h 5337209"/>
              <a:gd name="connsiteX14" fmla="*/ 4754880 w 4787385"/>
              <a:gd name="connsiteY14" fmla="*/ 1722979 h 5337209"/>
              <a:gd name="connsiteX15" fmla="*/ 3972040 w 4787385"/>
              <a:gd name="connsiteY15" fmla="*/ 2534696 h 5337209"/>
              <a:gd name="connsiteX16" fmla="*/ 2415161 w 4787385"/>
              <a:gd name="connsiteY16" fmla="*/ 2563571 h 5337209"/>
              <a:gd name="connsiteX17" fmla="*/ 2415160 w 4787385"/>
              <a:gd name="connsiteY17" fmla="*/ 888718 h 5337209"/>
              <a:gd name="connsiteX18" fmla="*/ 3313504 w 4787385"/>
              <a:gd name="connsiteY18" fmla="*/ 19251 h 5337209"/>
              <a:gd name="connsiteX19" fmla="*/ 0 w 4787385"/>
              <a:gd name="connsiteY19" fmla="*/ 0 h 5337209"/>
              <a:gd name="connsiteX20" fmla="*/ 1399484 w 4787385"/>
              <a:gd name="connsiteY20" fmla="*/ 0 h 5337209"/>
              <a:gd name="connsiteX21" fmla="*/ 2131540 w 4787385"/>
              <a:gd name="connsiteY21" fmla="*/ 732056 h 5337209"/>
              <a:gd name="connsiteX22" fmla="*/ 2141165 w 4787385"/>
              <a:gd name="connsiteY22" fmla="*/ 5317958 h 5337209"/>
              <a:gd name="connsiteX23" fmla="*/ 712806 w 4787385"/>
              <a:gd name="connsiteY23" fmla="*/ 5289082 h 5337209"/>
              <a:gd name="connsiteX24" fmla="*/ 0 w 4787385"/>
              <a:gd name="connsiteY24" fmla="*/ 4297144 h 5337209"/>
              <a:gd name="connsiteX25" fmla="*/ 0 w 4787385"/>
              <a:gd name="connsiteY25" fmla="*/ 0 h 5337209"/>
              <a:gd name="connsiteX0" fmla="*/ 2415161 w 4787385"/>
              <a:gd name="connsiteY0" fmla="*/ 2821764 h 5346834"/>
              <a:gd name="connsiteX1" fmla="*/ 4000915 w 4787385"/>
              <a:gd name="connsiteY1" fmla="*/ 2619633 h 5346834"/>
              <a:gd name="connsiteX2" fmla="*/ 4658627 w 4787385"/>
              <a:gd name="connsiteY2" fmla="*/ 3277345 h 5346834"/>
              <a:gd name="connsiteX3" fmla="*/ 4783755 w 4787385"/>
              <a:gd name="connsiteY3" fmla="*/ 5337209 h 5346834"/>
              <a:gd name="connsiteX4" fmla="*/ 3419382 w 4787385"/>
              <a:gd name="connsiteY4" fmla="*/ 5346834 h 5346834"/>
              <a:gd name="connsiteX5" fmla="*/ 2347784 w 4787385"/>
              <a:gd name="connsiteY5" fmla="*/ 4371488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4000915 w 4787385"/>
              <a:gd name="connsiteY1" fmla="*/ 2619633 h 5346834"/>
              <a:gd name="connsiteX2" fmla="*/ 4658627 w 4787385"/>
              <a:gd name="connsiteY2" fmla="*/ 3277345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4010541 w 4787385"/>
              <a:gd name="connsiteY1" fmla="*/ 2821764 h 5346834"/>
              <a:gd name="connsiteX2" fmla="*/ 4658627 w 4787385"/>
              <a:gd name="connsiteY2" fmla="*/ 3277345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4010541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91144"/>
              <a:gd name="connsiteY0" fmla="*/ 2821764 h 5346834"/>
              <a:gd name="connsiteX1" fmla="*/ 3856536 w 4791144"/>
              <a:gd name="connsiteY1" fmla="*/ 2821764 h 5346834"/>
              <a:gd name="connsiteX2" fmla="*/ 4764505 w 4791144"/>
              <a:gd name="connsiteY2" fmla="*/ 3671980 h 5346834"/>
              <a:gd name="connsiteX3" fmla="*/ 4783755 w 4791144"/>
              <a:gd name="connsiteY3" fmla="*/ 5337209 h 5346834"/>
              <a:gd name="connsiteX4" fmla="*/ 3419382 w 4791144"/>
              <a:gd name="connsiteY4" fmla="*/ 5346834 h 5346834"/>
              <a:gd name="connsiteX5" fmla="*/ 2415160 w 4791144"/>
              <a:gd name="connsiteY5" fmla="*/ 4400364 h 5346834"/>
              <a:gd name="connsiteX6" fmla="*/ 2415161 w 4791144"/>
              <a:gd name="connsiteY6" fmla="*/ 2821764 h 5346834"/>
              <a:gd name="connsiteX7" fmla="*/ 1014234 w 4791144"/>
              <a:gd name="connsiteY7" fmla="*/ 599089 h 5346834"/>
              <a:gd name="connsiteX8" fmla="*/ 657496 w 4791144"/>
              <a:gd name="connsiteY8" fmla="*/ 956977 h 5346834"/>
              <a:gd name="connsiteX9" fmla="*/ 1014234 w 4791144"/>
              <a:gd name="connsiteY9" fmla="*/ 1314866 h 5346834"/>
              <a:gd name="connsiteX10" fmla="*/ 1390222 w 4791144"/>
              <a:gd name="connsiteY10" fmla="*/ 966603 h 5346834"/>
              <a:gd name="connsiteX11" fmla="*/ 1014234 w 4791144"/>
              <a:gd name="connsiteY11" fmla="*/ 599089 h 5346834"/>
              <a:gd name="connsiteX12" fmla="*/ 3313504 w 4791144"/>
              <a:gd name="connsiteY12" fmla="*/ 19251 h 5346834"/>
              <a:gd name="connsiteX13" fmla="*/ 4783755 w 4791144"/>
              <a:gd name="connsiteY13" fmla="*/ 9625 h 5346834"/>
              <a:gd name="connsiteX14" fmla="*/ 4754880 w 4791144"/>
              <a:gd name="connsiteY14" fmla="*/ 1722979 h 5346834"/>
              <a:gd name="connsiteX15" fmla="*/ 3972040 w 4791144"/>
              <a:gd name="connsiteY15" fmla="*/ 2534696 h 5346834"/>
              <a:gd name="connsiteX16" fmla="*/ 2415161 w 4791144"/>
              <a:gd name="connsiteY16" fmla="*/ 2563571 h 5346834"/>
              <a:gd name="connsiteX17" fmla="*/ 2415160 w 4791144"/>
              <a:gd name="connsiteY17" fmla="*/ 888718 h 5346834"/>
              <a:gd name="connsiteX18" fmla="*/ 3313504 w 4791144"/>
              <a:gd name="connsiteY18" fmla="*/ 19251 h 5346834"/>
              <a:gd name="connsiteX19" fmla="*/ 0 w 4791144"/>
              <a:gd name="connsiteY19" fmla="*/ 0 h 5346834"/>
              <a:gd name="connsiteX20" fmla="*/ 1399484 w 4791144"/>
              <a:gd name="connsiteY20" fmla="*/ 0 h 5346834"/>
              <a:gd name="connsiteX21" fmla="*/ 2131540 w 4791144"/>
              <a:gd name="connsiteY21" fmla="*/ 732056 h 5346834"/>
              <a:gd name="connsiteX22" fmla="*/ 2141165 w 4791144"/>
              <a:gd name="connsiteY22" fmla="*/ 5317958 h 5346834"/>
              <a:gd name="connsiteX23" fmla="*/ 712806 w 4791144"/>
              <a:gd name="connsiteY23" fmla="*/ 5289082 h 5346834"/>
              <a:gd name="connsiteX24" fmla="*/ 0 w 4791144"/>
              <a:gd name="connsiteY24" fmla="*/ 4297144 h 5346834"/>
              <a:gd name="connsiteX25" fmla="*/ 0 w 4791144"/>
              <a:gd name="connsiteY25" fmla="*/ 0 h 5346834"/>
              <a:gd name="connsiteX0" fmla="*/ 2415161 w 4803056"/>
              <a:gd name="connsiteY0" fmla="*/ 2821764 h 5346834"/>
              <a:gd name="connsiteX1" fmla="*/ 3856536 w 4803056"/>
              <a:gd name="connsiteY1" fmla="*/ 2821764 h 5346834"/>
              <a:gd name="connsiteX2" fmla="*/ 4764505 w 4803056"/>
              <a:gd name="connsiteY2" fmla="*/ 3671980 h 5346834"/>
              <a:gd name="connsiteX3" fmla="*/ 4783755 w 4803056"/>
              <a:gd name="connsiteY3" fmla="*/ 5337209 h 5346834"/>
              <a:gd name="connsiteX4" fmla="*/ 3419382 w 4803056"/>
              <a:gd name="connsiteY4" fmla="*/ 5346834 h 5346834"/>
              <a:gd name="connsiteX5" fmla="*/ 2415160 w 4803056"/>
              <a:gd name="connsiteY5" fmla="*/ 4400364 h 5346834"/>
              <a:gd name="connsiteX6" fmla="*/ 2415161 w 4803056"/>
              <a:gd name="connsiteY6" fmla="*/ 2821764 h 5346834"/>
              <a:gd name="connsiteX7" fmla="*/ 1014234 w 4803056"/>
              <a:gd name="connsiteY7" fmla="*/ 599089 h 5346834"/>
              <a:gd name="connsiteX8" fmla="*/ 657496 w 4803056"/>
              <a:gd name="connsiteY8" fmla="*/ 956977 h 5346834"/>
              <a:gd name="connsiteX9" fmla="*/ 1014234 w 4803056"/>
              <a:gd name="connsiteY9" fmla="*/ 1314866 h 5346834"/>
              <a:gd name="connsiteX10" fmla="*/ 1390222 w 4803056"/>
              <a:gd name="connsiteY10" fmla="*/ 966603 h 5346834"/>
              <a:gd name="connsiteX11" fmla="*/ 1014234 w 4803056"/>
              <a:gd name="connsiteY11" fmla="*/ 599089 h 5346834"/>
              <a:gd name="connsiteX12" fmla="*/ 3313504 w 4803056"/>
              <a:gd name="connsiteY12" fmla="*/ 19251 h 5346834"/>
              <a:gd name="connsiteX13" fmla="*/ 4783755 w 4803056"/>
              <a:gd name="connsiteY13" fmla="*/ 9625 h 5346834"/>
              <a:gd name="connsiteX14" fmla="*/ 4754880 w 4803056"/>
              <a:gd name="connsiteY14" fmla="*/ 1722979 h 5346834"/>
              <a:gd name="connsiteX15" fmla="*/ 3972040 w 4803056"/>
              <a:gd name="connsiteY15" fmla="*/ 2534696 h 5346834"/>
              <a:gd name="connsiteX16" fmla="*/ 2415161 w 4803056"/>
              <a:gd name="connsiteY16" fmla="*/ 2563571 h 5346834"/>
              <a:gd name="connsiteX17" fmla="*/ 2415160 w 4803056"/>
              <a:gd name="connsiteY17" fmla="*/ 888718 h 5346834"/>
              <a:gd name="connsiteX18" fmla="*/ 3313504 w 4803056"/>
              <a:gd name="connsiteY18" fmla="*/ 19251 h 5346834"/>
              <a:gd name="connsiteX19" fmla="*/ 0 w 4803056"/>
              <a:gd name="connsiteY19" fmla="*/ 0 h 5346834"/>
              <a:gd name="connsiteX20" fmla="*/ 1399484 w 4803056"/>
              <a:gd name="connsiteY20" fmla="*/ 0 h 5346834"/>
              <a:gd name="connsiteX21" fmla="*/ 2131540 w 4803056"/>
              <a:gd name="connsiteY21" fmla="*/ 732056 h 5346834"/>
              <a:gd name="connsiteX22" fmla="*/ 2141165 w 4803056"/>
              <a:gd name="connsiteY22" fmla="*/ 5317958 h 5346834"/>
              <a:gd name="connsiteX23" fmla="*/ 712806 w 4803056"/>
              <a:gd name="connsiteY23" fmla="*/ 5289082 h 5346834"/>
              <a:gd name="connsiteX24" fmla="*/ 0 w 4803056"/>
              <a:gd name="connsiteY24" fmla="*/ 4297144 h 5346834"/>
              <a:gd name="connsiteX25" fmla="*/ 0 w 4803056"/>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0 h 5346834"/>
              <a:gd name="connsiteX21" fmla="*/ 2131540 w 4792568"/>
              <a:gd name="connsiteY21" fmla="*/ 732056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732056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70145 w 4792568"/>
              <a:gd name="connsiteY23" fmla="*/ 5320286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70145 w 4792568"/>
              <a:gd name="connsiteY23" fmla="*/ 5320286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70145 w 4792568"/>
              <a:gd name="connsiteY23" fmla="*/ 5320286 h 5346834"/>
              <a:gd name="connsiteX24" fmla="*/ 0 w 4792568"/>
              <a:gd name="connsiteY24" fmla="*/ 4297144 h 5346834"/>
              <a:gd name="connsiteX25" fmla="*/ 0 w 4792568"/>
              <a:gd name="connsiteY25" fmla="*/ 0 h 5346834"/>
              <a:gd name="connsiteX0" fmla="*/ 2409185 w 4792568"/>
              <a:gd name="connsiteY0" fmla="*/ 2827618 h 5352688"/>
              <a:gd name="connsiteX1" fmla="*/ 3778841 w 4792568"/>
              <a:gd name="connsiteY1" fmla="*/ 2821642 h 5352688"/>
              <a:gd name="connsiteX2" fmla="*/ 4764505 w 4792568"/>
              <a:gd name="connsiteY2" fmla="*/ 3677834 h 5352688"/>
              <a:gd name="connsiteX3" fmla="*/ 4783755 w 4792568"/>
              <a:gd name="connsiteY3" fmla="*/ 5343063 h 5352688"/>
              <a:gd name="connsiteX4" fmla="*/ 3419382 w 4792568"/>
              <a:gd name="connsiteY4" fmla="*/ 5352688 h 5352688"/>
              <a:gd name="connsiteX5" fmla="*/ 2409184 w 4792568"/>
              <a:gd name="connsiteY5" fmla="*/ 4334501 h 5352688"/>
              <a:gd name="connsiteX6" fmla="*/ 2409185 w 4792568"/>
              <a:gd name="connsiteY6" fmla="*/ 2827618 h 5352688"/>
              <a:gd name="connsiteX7" fmla="*/ 1008257 w 4792568"/>
              <a:gd name="connsiteY7" fmla="*/ 604943 h 5352688"/>
              <a:gd name="connsiteX8" fmla="*/ 657496 w 4792568"/>
              <a:gd name="connsiteY8" fmla="*/ 962831 h 5352688"/>
              <a:gd name="connsiteX9" fmla="*/ 1026187 w 4792568"/>
              <a:gd name="connsiteY9" fmla="*/ 1332673 h 5352688"/>
              <a:gd name="connsiteX10" fmla="*/ 1378269 w 4792568"/>
              <a:gd name="connsiteY10" fmla="*/ 972457 h 5352688"/>
              <a:gd name="connsiteX11" fmla="*/ 1008257 w 4792568"/>
              <a:gd name="connsiteY11" fmla="*/ 604943 h 5352688"/>
              <a:gd name="connsiteX12" fmla="*/ 3313504 w 4792568"/>
              <a:gd name="connsiteY12" fmla="*/ 25105 h 5352688"/>
              <a:gd name="connsiteX13" fmla="*/ 4783755 w 4792568"/>
              <a:gd name="connsiteY13" fmla="*/ 15479 h 5352688"/>
              <a:gd name="connsiteX14" fmla="*/ 4754880 w 4792568"/>
              <a:gd name="connsiteY14" fmla="*/ 1728833 h 5352688"/>
              <a:gd name="connsiteX15" fmla="*/ 3888369 w 4792568"/>
              <a:gd name="connsiteY15" fmla="*/ 2540550 h 5352688"/>
              <a:gd name="connsiteX16" fmla="*/ 2403208 w 4792568"/>
              <a:gd name="connsiteY16" fmla="*/ 2551496 h 5352688"/>
              <a:gd name="connsiteX17" fmla="*/ 2409184 w 4792568"/>
              <a:gd name="connsiteY17" fmla="*/ 1026054 h 5352688"/>
              <a:gd name="connsiteX18" fmla="*/ 3313504 w 4792568"/>
              <a:gd name="connsiteY18" fmla="*/ 25105 h 5352688"/>
              <a:gd name="connsiteX19" fmla="*/ 0 w 4792568"/>
              <a:gd name="connsiteY19" fmla="*/ 5854 h 5352688"/>
              <a:gd name="connsiteX20" fmla="*/ 1262025 w 4792568"/>
              <a:gd name="connsiteY20" fmla="*/ 7176 h 5352688"/>
              <a:gd name="connsiteX21" fmla="*/ 2131540 w 4792568"/>
              <a:gd name="connsiteY21" fmla="*/ 997792 h 5352688"/>
              <a:gd name="connsiteX22" fmla="*/ 2141165 w 4792568"/>
              <a:gd name="connsiteY22" fmla="*/ 5323812 h 5352688"/>
              <a:gd name="connsiteX23" fmla="*/ 870145 w 4792568"/>
              <a:gd name="connsiteY23" fmla="*/ 5326140 h 5352688"/>
              <a:gd name="connsiteX24" fmla="*/ 0 w 4792568"/>
              <a:gd name="connsiteY24" fmla="*/ 4302998 h 5352688"/>
              <a:gd name="connsiteX25" fmla="*/ 0 w 4792568"/>
              <a:gd name="connsiteY25" fmla="*/ 5854 h 5352688"/>
              <a:gd name="connsiteX0" fmla="*/ 2409185 w 4792568"/>
              <a:gd name="connsiteY0" fmla="*/ 2827618 h 5352688"/>
              <a:gd name="connsiteX1" fmla="*/ 3778841 w 4792568"/>
              <a:gd name="connsiteY1" fmla="*/ 2821642 h 5352688"/>
              <a:gd name="connsiteX2" fmla="*/ 4764505 w 4792568"/>
              <a:gd name="connsiteY2" fmla="*/ 3677834 h 5352688"/>
              <a:gd name="connsiteX3" fmla="*/ 4783755 w 4792568"/>
              <a:gd name="connsiteY3" fmla="*/ 5343063 h 5352688"/>
              <a:gd name="connsiteX4" fmla="*/ 3419382 w 4792568"/>
              <a:gd name="connsiteY4" fmla="*/ 5352688 h 5352688"/>
              <a:gd name="connsiteX5" fmla="*/ 2409184 w 4792568"/>
              <a:gd name="connsiteY5" fmla="*/ 4334501 h 5352688"/>
              <a:gd name="connsiteX6" fmla="*/ 2409185 w 4792568"/>
              <a:gd name="connsiteY6" fmla="*/ 2827618 h 5352688"/>
              <a:gd name="connsiteX7" fmla="*/ 1008257 w 4792568"/>
              <a:gd name="connsiteY7" fmla="*/ 604943 h 5352688"/>
              <a:gd name="connsiteX8" fmla="*/ 657496 w 4792568"/>
              <a:gd name="connsiteY8" fmla="*/ 962831 h 5352688"/>
              <a:gd name="connsiteX9" fmla="*/ 1026187 w 4792568"/>
              <a:gd name="connsiteY9" fmla="*/ 1332673 h 5352688"/>
              <a:gd name="connsiteX10" fmla="*/ 1378269 w 4792568"/>
              <a:gd name="connsiteY10" fmla="*/ 972457 h 5352688"/>
              <a:gd name="connsiteX11" fmla="*/ 1008257 w 4792568"/>
              <a:gd name="connsiteY11" fmla="*/ 604943 h 5352688"/>
              <a:gd name="connsiteX12" fmla="*/ 3313504 w 4792568"/>
              <a:gd name="connsiteY12" fmla="*/ 25105 h 5352688"/>
              <a:gd name="connsiteX13" fmla="*/ 4783755 w 4792568"/>
              <a:gd name="connsiteY13" fmla="*/ 15479 h 5352688"/>
              <a:gd name="connsiteX14" fmla="*/ 4754880 w 4792568"/>
              <a:gd name="connsiteY14" fmla="*/ 1728833 h 5352688"/>
              <a:gd name="connsiteX15" fmla="*/ 3888369 w 4792568"/>
              <a:gd name="connsiteY15" fmla="*/ 2540550 h 5352688"/>
              <a:gd name="connsiteX16" fmla="*/ 2403208 w 4792568"/>
              <a:gd name="connsiteY16" fmla="*/ 2551496 h 5352688"/>
              <a:gd name="connsiteX17" fmla="*/ 2409184 w 4792568"/>
              <a:gd name="connsiteY17" fmla="*/ 1026054 h 5352688"/>
              <a:gd name="connsiteX18" fmla="*/ 3313504 w 4792568"/>
              <a:gd name="connsiteY18" fmla="*/ 25105 h 5352688"/>
              <a:gd name="connsiteX19" fmla="*/ 0 w 4792568"/>
              <a:gd name="connsiteY19" fmla="*/ 5854 h 5352688"/>
              <a:gd name="connsiteX20" fmla="*/ 1262025 w 4792568"/>
              <a:gd name="connsiteY20" fmla="*/ 7176 h 5352688"/>
              <a:gd name="connsiteX21" fmla="*/ 2131540 w 4792568"/>
              <a:gd name="connsiteY21" fmla="*/ 997792 h 5352688"/>
              <a:gd name="connsiteX22" fmla="*/ 2141165 w 4792568"/>
              <a:gd name="connsiteY22" fmla="*/ 5323812 h 5352688"/>
              <a:gd name="connsiteX23" fmla="*/ 870145 w 4792568"/>
              <a:gd name="connsiteY23" fmla="*/ 5326140 h 5352688"/>
              <a:gd name="connsiteX24" fmla="*/ 0 w 4792568"/>
              <a:gd name="connsiteY24" fmla="*/ 4302998 h 5352688"/>
              <a:gd name="connsiteX25" fmla="*/ 0 w 4792568"/>
              <a:gd name="connsiteY25" fmla="*/ 5854 h 5352688"/>
              <a:gd name="connsiteX0" fmla="*/ 2409185 w 4792568"/>
              <a:gd name="connsiteY0" fmla="*/ 2825785 h 5350855"/>
              <a:gd name="connsiteX1" fmla="*/ 3778841 w 4792568"/>
              <a:gd name="connsiteY1" fmla="*/ 2819809 h 5350855"/>
              <a:gd name="connsiteX2" fmla="*/ 4764505 w 4792568"/>
              <a:gd name="connsiteY2" fmla="*/ 3676001 h 5350855"/>
              <a:gd name="connsiteX3" fmla="*/ 4783755 w 4792568"/>
              <a:gd name="connsiteY3" fmla="*/ 5341230 h 5350855"/>
              <a:gd name="connsiteX4" fmla="*/ 3419382 w 4792568"/>
              <a:gd name="connsiteY4" fmla="*/ 5350855 h 5350855"/>
              <a:gd name="connsiteX5" fmla="*/ 2409184 w 4792568"/>
              <a:gd name="connsiteY5" fmla="*/ 4332668 h 5350855"/>
              <a:gd name="connsiteX6" fmla="*/ 2409185 w 4792568"/>
              <a:gd name="connsiteY6" fmla="*/ 2825785 h 5350855"/>
              <a:gd name="connsiteX7" fmla="*/ 1008257 w 4792568"/>
              <a:gd name="connsiteY7" fmla="*/ 603110 h 5350855"/>
              <a:gd name="connsiteX8" fmla="*/ 657496 w 4792568"/>
              <a:gd name="connsiteY8" fmla="*/ 960998 h 5350855"/>
              <a:gd name="connsiteX9" fmla="*/ 1026187 w 4792568"/>
              <a:gd name="connsiteY9" fmla="*/ 1330840 h 5350855"/>
              <a:gd name="connsiteX10" fmla="*/ 1378269 w 4792568"/>
              <a:gd name="connsiteY10" fmla="*/ 970624 h 5350855"/>
              <a:gd name="connsiteX11" fmla="*/ 1008257 w 4792568"/>
              <a:gd name="connsiteY11" fmla="*/ 603110 h 5350855"/>
              <a:gd name="connsiteX12" fmla="*/ 3313504 w 4792568"/>
              <a:gd name="connsiteY12" fmla="*/ 23272 h 5350855"/>
              <a:gd name="connsiteX13" fmla="*/ 4783755 w 4792568"/>
              <a:gd name="connsiteY13" fmla="*/ 13646 h 5350855"/>
              <a:gd name="connsiteX14" fmla="*/ 4754880 w 4792568"/>
              <a:gd name="connsiteY14" fmla="*/ 1727000 h 5350855"/>
              <a:gd name="connsiteX15" fmla="*/ 3888369 w 4792568"/>
              <a:gd name="connsiteY15" fmla="*/ 2538717 h 5350855"/>
              <a:gd name="connsiteX16" fmla="*/ 2403208 w 4792568"/>
              <a:gd name="connsiteY16" fmla="*/ 2549663 h 5350855"/>
              <a:gd name="connsiteX17" fmla="*/ 2409184 w 4792568"/>
              <a:gd name="connsiteY17" fmla="*/ 1024221 h 5350855"/>
              <a:gd name="connsiteX18" fmla="*/ 3313504 w 4792568"/>
              <a:gd name="connsiteY18" fmla="*/ 23272 h 5350855"/>
              <a:gd name="connsiteX19" fmla="*/ 11952 w 4792568"/>
              <a:gd name="connsiteY19" fmla="*/ 15974 h 5350855"/>
              <a:gd name="connsiteX20" fmla="*/ 1262025 w 4792568"/>
              <a:gd name="connsiteY20" fmla="*/ 5343 h 5350855"/>
              <a:gd name="connsiteX21" fmla="*/ 2131540 w 4792568"/>
              <a:gd name="connsiteY21" fmla="*/ 995959 h 5350855"/>
              <a:gd name="connsiteX22" fmla="*/ 2141165 w 4792568"/>
              <a:gd name="connsiteY22" fmla="*/ 5321979 h 5350855"/>
              <a:gd name="connsiteX23" fmla="*/ 870145 w 4792568"/>
              <a:gd name="connsiteY23" fmla="*/ 5324307 h 5350855"/>
              <a:gd name="connsiteX24" fmla="*/ 0 w 4792568"/>
              <a:gd name="connsiteY24" fmla="*/ 4301165 h 5350855"/>
              <a:gd name="connsiteX25" fmla="*/ 11952 w 4792568"/>
              <a:gd name="connsiteY25" fmla="*/ 15974 h 5350855"/>
              <a:gd name="connsiteX0" fmla="*/ 2409185 w 4792568"/>
              <a:gd name="connsiteY0" fmla="*/ 2826480 h 5351550"/>
              <a:gd name="connsiteX1" fmla="*/ 3778841 w 4792568"/>
              <a:gd name="connsiteY1" fmla="*/ 2820504 h 5351550"/>
              <a:gd name="connsiteX2" fmla="*/ 4764505 w 4792568"/>
              <a:gd name="connsiteY2" fmla="*/ 3676696 h 5351550"/>
              <a:gd name="connsiteX3" fmla="*/ 4783755 w 4792568"/>
              <a:gd name="connsiteY3" fmla="*/ 5341925 h 5351550"/>
              <a:gd name="connsiteX4" fmla="*/ 3419382 w 4792568"/>
              <a:gd name="connsiteY4" fmla="*/ 5351550 h 5351550"/>
              <a:gd name="connsiteX5" fmla="*/ 2409184 w 4792568"/>
              <a:gd name="connsiteY5" fmla="*/ 4333363 h 5351550"/>
              <a:gd name="connsiteX6" fmla="*/ 2409185 w 4792568"/>
              <a:gd name="connsiteY6" fmla="*/ 2826480 h 5351550"/>
              <a:gd name="connsiteX7" fmla="*/ 1008257 w 4792568"/>
              <a:gd name="connsiteY7" fmla="*/ 603805 h 5351550"/>
              <a:gd name="connsiteX8" fmla="*/ 657496 w 4792568"/>
              <a:gd name="connsiteY8" fmla="*/ 961693 h 5351550"/>
              <a:gd name="connsiteX9" fmla="*/ 1026187 w 4792568"/>
              <a:gd name="connsiteY9" fmla="*/ 1331535 h 5351550"/>
              <a:gd name="connsiteX10" fmla="*/ 1378269 w 4792568"/>
              <a:gd name="connsiteY10" fmla="*/ 971319 h 5351550"/>
              <a:gd name="connsiteX11" fmla="*/ 1008257 w 4792568"/>
              <a:gd name="connsiteY11" fmla="*/ 603805 h 5351550"/>
              <a:gd name="connsiteX12" fmla="*/ 3313504 w 4792568"/>
              <a:gd name="connsiteY12" fmla="*/ 23967 h 5351550"/>
              <a:gd name="connsiteX13" fmla="*/ 4783755 w 4792568"/>
              <a:gd name="connsiteY13" fmla="*/ 14341 h 5351550"/>
              <a:gd name="connsiteX14" fmla="*/ 4754880 w 4792568"/>
              <a:gd name="connsiteY14" fmla="*/ 1727695 h 5351550"/>
              <a:gd name="connsiteX15" fmla="*/ 3888369 w 4792568"/>
              <a:gd name="connsiteY15" fmla="*/ 2539412 h 5351550"/>
              <a:gd name="connsiteX16" fmla="*/ 2403208 w 4792568"/>
              <a:gd name="connsiteY16" fmla="*/ 2550358 h 5351550"/>
              <a:gd name="connsiteX17" fmla="*/ 2409184 w 4792568"/>
              <a:gd name="connsiteY17" fmla="*/ 1024916 h 5351550"/>
              <a:gd name="connsiteX18" fmla="*/ 3313504 w 4792568"/>
              <a:gd name="connsiteY18" fmla="*/ 23967 h 5351550"/>
              <a:gd name="connsiteX19" fmla="*/ 11952 w 4792568"/>
              <a:gd name="connsiteY19" fmla="*/ 16669 h 5351550"/>
              <a:gd name="connsiteX20" fmla="*/ 1262025 w 4792568"/>
              <a:gd name="connsiteY20" fmla="*/ 6038 h 5351550"/>
              <a:gd name="connsiteX21" fmla="*/ 2131540 w 4792568"/>
              <a:gd name="connsiteY21" fmla="*/ 996654 h 5351550"/>
              <a:gd name="connsiteX22" fmla="*/ 2141165 w 4792568"/>
              <a:gd name="connsiteY22" fmla="*/ 5322674 h 5351550"/>
              <a:gd name="connsiteX23" fmla="*/ 870145 w 4792568"/>
              <a:gd name="connsiteY23" fmla="*/ 5325002 h 5351550"/>
              <a:gd name="connsiteX24" fmla="*/ 0 w 4792568"/>
              <a:gd name="connsiteY24" fmla="*/ 4301860 h 5351550"/>
              <a:gd name="connsiteX25" fmla="*/ 11952 w 4792568"/>
              <a:gd name="connsiteY25" fmla="*/ 16669 h 5351550"/>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8257 w 4792568"/>
              <a:gd name="connsiteY7" fmla="*/ 605066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8257 w 4792568"/>
              <a:gd name="connsiteY11" fmla="*/ 605066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8257 w 4792568"/>
              <a:gd name="connsiteY7" fmla="*/ 605066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8257 w 4792568"/>
              <a:gd name="connsiteY11" fmla="*/ 605066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63656 w 4792568"/>
              <a:gd name="connsiteY15" fmla="*/ 2548911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63656 w 4792568"/>
              <a:gd name="connsiteY15" fmla="*/ 2548911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92568" h="5352811">
                <a:moveTo>
                  <a:pt x="2409185" y="2827741"/>
                </a:moveTo>
                <a:lnTo>
                  <a:pt x="3778841" y="2821765"/>
                </a:lnTo>
                <a:cubicBezTo>
                  <a:pt x="4354533" y="2835038"/>
                  <a:pt x="4764505" y="3314713"/>
                  <a:pt x="4764505" y="3677957"/>
                </a:cubicBezTo>
                <a:cubicBezTo>
                  <a:pt x="4780547" y="4271534"/>
                  <a:pt x="4806213" y="4778484"/>
                  <a:pt x="4783755" y="5343186"/>
                </a:cubicBezTo>
                <a:lnTo>
                  <a:pt x="3419382" y="5352811"/>
                </a:lnTo>
                <a:cubicBezTo>
                  <a:pt x="2719254" y="5314310"/>
                  <a:pt x="2418809" y="4830672"/>
                  <a:pt x="2409184" y="4334624"/>
                </a:cubicBezTo>
                <a:cubicBezTo>
                  <a:pt x="2409184" y="3808424"/>
                  <a:pt x="2409185" y="3353941"/>
                  <a:pt x="2409185" y="2827741"/>
                </a:cubicBezTo>
                <a:close/>
                <a:moveTo>
                  <a:pt x="1002281" y="611043"/>
                </a:moveTo>
                <a:cubicBezTo>
                  <a:pt x="750670" y="609438"/>
                  <a:pt x="653512" y="842662"/>
                  <a:pt x="657496" y="962954"/>
                </a:cubicBezTo>
                <a:cubicBezTo>
                  <a:pt x="661480" y="1083246"/>
                  <a:pt x="750669" y="1343144"/>
                  <a:pt x="1026187" y="1332796"/>
                </a:cubicBezTo>
                <a:cubicBezTo>
                  <a:pt x="1301705" y="1322448"/>
                  <a:pt x="1382253" y="1092872"/>
                  <a:pt x="1378269" y="972580"/>
                </a:cubicBezTo>
                <a:cubicBezTo>
                  <a:pt x="1374285" y="852288"/>
                  <a:pt x="1253892" y="612648"/>
                  <a:pt x="1002281" y="611043"/>
                </a:cubicBezTo>
                <a:close/>
                <a:moveTo>
                  <a:pt x="3313504" y="25228"/>
                </a:moveTo>
                <a:cubicBezTo>
                  <a:pt x="3829255" y="9186"/>
                  <a:pt x="4268004" y="31644"/>
                  <a:pt x="4783755" y="15602"/>
                </a:cubicBezTo>
                <a:cubicBezTo>
                  <a:pt x="4780548" y="798475"/>
                  <a:pt x="4806214" y="1157839"/>
                  <a:pt x="4754880" y="1728956"/>
                </a:cubicBezTo>
                <a:cubicBezTo>
                  <a:pt x="4697128" y="2236579"/>
                  <a:pt x="4271223" y="2499082"/>
                  <a:pt x="3863656" y="2548911"/>
                </a:cubicBezTo>
                <a:lnTo>
                  <a:pt x="2403208" y="2551619"/>
                </a:lnTo>
                <a:cubicBezTo>
                  <a:pt x="2403208" y="1993335"/>
                  <a:pt x="2403208" y="1632273"/>
                  <a:pt x="2409184" y="1026177"/>
                </a:cubicBezTo>
                <a:cubicBezTo>
                  <a:pt x="2421137" y="453755"/>
                  <a:pt x="2825132" y="63729"/>
                  <a:pt x="3313504" y="25228"/>
                </a:cubicBezTo>
                <a:close/>
                <a:moveTo>
                  <a:pt x="17929" y="0"/>
                </a:moveTo>
                <a:lnTo>
                  <a:pt x="1262025" y="7299"/>
                </a:lnTo>
                <a:cubicBezTo>
                  <a:pt x="1791834" y="-22583"/>
                  <a:pt x="2150790" y="545486"/>
                  <a:pt x="2131540" y="997915"/>
                </a:cubicBezTo>
                <a:cubicBezTo>
                  <a:pt x="2134748" y="2526549"/>
                  <a:pt x="2137957" y="3795301"/>
                  <a:pt x="2141165" y="5323935"/>
                </a:cubicBezTo>
                <a:lnTo>
                  <a:pt x="870145" y="5326263"/>
                </a:lnTo>
                <a:cubicBezTo>
                  <a:pt x="284598" y="5333561"/>
                  <a:pt x="0" y="4707424"/>
                  <a:pt x="0" y="4303121"/>
                </a:cubicBezTo>
                <a:cubicBezTo>
                  <a:pt x="5976" y="2868747"/>
                  <a:pt x="11953" y="1434374"/>
                  <a:pt x="17929" y="0"/>
                </a:cubicBezTo>
                <a:close/>
              </a:path>
            </a:pathLst>
          </a:custGeom>
        </p:spPr>
        <p:txBody>
          <a:bodyPr wrap="square">
            <a:noAutofit/>
          </a:bodyPr>
          <a:lstStyle/>
          <a:p>
            <a:r>
              <a:rPr lang="sv-SE" dirty="0"/>
              <a:t>Klicka på ikonen för att lägga till en bild</a:t>
            </a:r>
          </a:p>
        </p:txBody>
      </p:sp>
    </p:spTree>
    <p:extLst>
      <p:ext uri="{BB962C8B-B14F-4D97-AF65-F5344CB8AC3E}">
        <p14:creationId xmlns:p14="http://schemas.microsoft.com/office/powerpoint/2010/main" val="13308669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Svart rubrik">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2022-04-14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descr="En bild som visar text, klocka&#10;&#10;Automatiskt genererad beskrivning">
            <a:extLst>
              <a:ext uri="{FF2B5EF4-FFF2-40B4-BE49-F238E27FC236}">
                <a16:creationId xmlns:a16="http://schemas.microsoft.com/office/drawing/2014/main" id="{CA1B356A-6645-4A05-807C-4CC7DEC2C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1628" y="1346899"/>
            <a:ext cx="7708744" cy="4724123"/>
          </a:xfrm>
          <a:prstGeom prst="rect">
            <a:avLst/>
          </a:prstGeom>
        </p:spPr>
      </p:pic>
      <p:sp>
        <p:nvSpPr>
          <p:cNvPr id="13" name="Platshållare för text 12">
            <a:extLst>
              <a:ext uri="{FF2B5EF4-FFF2-40B4-BE49-F238E27FC236}">
                <a16:creationId xmlns:a16="http://schemas.microsoft.com/office/drawing/2014/main" id="{19950B36-67CA-4E80-87D6-896A516BAD22}"/>
              </a:ext>
            </a:extLst>
          </p:cNvPr>
          <p:cNvSpPr>
            <a:spLocks noGrp="1"/>
          </p:cNvSpPr>
          <p:nvPr>
            <p:ph type="body" sz="quarter" idx="13"/>
          </p:nvPr>
        </p:nvSpPr>
        <p:spPr>
          <a:xfrm>
            <a:off x="1828810" y="304721"/>
            <a:ext cx="8532277" cy="636113"/>
          </a:xfrm>
        </p:spPr>
        <p:txBody>
          <a:bodyPr>
            <a:normAutofit/>
          </a:bodyPr>
          <a:lstStyle>
            <a:lvl1pPr marL="0" indent="0" algn="ctr">
              <a:buNone/>
              <a:defRPr sz="440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sv-SE"/>
              <a:t>Klicka här för att ändra format på bakgrundstexten</a:t>
            </a:r>
          </a:p>
        </p:txBody>
      </p:sp>
      <p:sp>
        <p:nvSpPr>
          <p:cNvPr id="15" name="Platshållare för text 14">
            <a:extLst>
              <a:ext uri="{FF2B5EF4-FFF2-40B4-BE49-F238E27FC236}">
                <a16:creationId xmlns:a16="http://schemas.microsoft.com/office/drawing/2014/main" id="{9C6F44AC-DD29-41D1-968D-BFDF311241EF}"/>
              </a:ext>
            </a:extLst>
          </p:cNvPr>
          <p:cNvSpPr>
            <a:spLocks noGrp="1"/>
          </p:cNvSpPr>
          <p:nvPr>
            <p:ph type="body" sz="quarter" idx="14"/>
          </p:nvPr>
        </p:nvSpPr>
        <p:spPr>
          <a:xfrm>
            <a:off x="1830913" y="849394"/>
            <a:ext cx="8531225" cy="442913"/>
          </a:xfrm>
        </p:spPr>
        <p:txBody>
          <a:bodyPr>
            <a:normAutofit/>
          </a:bodyPr>
          <a:lstStyle>
            <a:lvl1pPr marL="0" indent="0" algn="ctr">
              <a:buNone/>
              <a:defRPr sz="20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33941736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6F058C-8957-4A27-B6D8-9D8CB8FE6C29}"/>
              </a:ext>
            </a:extLst>
          </p:cNvPr>
          <p:cNvSpPr>
            <a:spLocks noGrp="1"/>
          </p:cNvSpPr>
          <p:nvPr>
            <p:ph type="title"/>
          </p:nvPr>
        </p:nvSpPr>
        <p:spPr>
          <a:xfrm>
            <a:off x="838200" y="365125"/>
            <a:ext cx="9659587"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84587A35-2B0A-4900-BFD3-5852AD981C5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520AC022-1F93-43CA-AC97-80B42D9F7F15}"/>
              </a:ext>
            </a:extLst>
          </p:cNvPr>
          <p:cNvSpPr>
            <a:spLocks noGrp="1"/>
          </p:cNvSpPr>
          <p:nvPr>
            <p:ph type="dt" sz="half" idx="10"/>
          </p:nvPr>
        </p:nvSpPr>
        <p:spPr/>
        <p:txBody>
          <a:bodyPr/>
          <a:lstStyle/>
          <a:p>
            <a:fld id="{F900A62A-DA16-4A1D-894E-3111611EA783}" type="datetimeFigureOut">
              <a:rPr lang="sv-SE" smtClean="0"/>
              <a:t>2022-04-14</a:t>
            </a:fld>
            <a:endParaRPr lang="sv-SE" dirty="0"/>
          </a:p>
        </p:txBody>
      </p:sp>
      <p:sp>
        <p:nvSpPr>
          <p:cNvPr id="5" name="Platshållare för sidfot 4">
            <a:extLst>
              <a:ext uri="{FF2B5EF4-FFF2-40B4-BE49-F238E27FC236}">
                <a16:creationId xmlns:a16="http://schemas.microsoft.com/office/drawing/2014/main" id="{1C8CD8D4-AB18-4359-9C15-D759C23F0001}"/>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B32BE5DE-A3BF-4376-B242-2F7C25E8FB92}"/>
              </a:ext>
            </a:extLst>
          </p:cNvPr>
          <p:cNvSpPr>
            <a:spLocks noGrp="1"/>
          </p:cNvSpPr>
          <p:nvPr>
            <p:ph type="sldNum" sz="quarter" idx="12"/>
          </p:nvPr>
        </p:nvSpPr>
        <p:spPr/>
        <p:txBody>
          <a:bodyPr/>
          <a:lstStyle/>
          <a:p>
            <a:fld id="{31D03D51-1377-4576-B59A-4E891A96BA1A}" type="slidenum">
              <a:rPr lang="sv-SE" smtClean="0"/>
              <a:t>‹#›</a:t>
            </a:fld>
            <a:endParaRPr lang="sv-SE" dirty="0"/>
          </a:p>
        </p:txBody>
      </p:sp>
    </p:spTree>
    <p:extLst>
      <p:ext uri="{BB962C8B-B14F-4D97-AF65-F5344CB8AC3E}">
        <p14:creationId xmlns:p14="http://schemas.microsoft.com/office/powerpoint/2010/main" val="3917179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3FBAD0-C284-4426-8DE0-FBC6396C27E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3DEC6BD-C30B-4C45-A046-75393494FCC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C57E385-EA24-47F1-961F-939298C1D92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1AB90C6-A47C-4728-B6E7-309D774F1401}"/>
              </a:ext>
            </a:extLst>
          </p:cNvPr>
          <p:cNvSpPr>
            <a:spLocks noGrp="1"/>
          </p:cNvSpPr>
          <p:nvPr>
            <p:ph type="dt" sz="half" idx="10"/>
          </p:nvPr>
        </p:nvSpPr>
        <p:spPr/>
        <p:txBody>
          <a:bodyPr/>
          <a:lstStyle/>
          <a:p>
            <a:r>
              <a:rPr lang="sv-SE" dirty="0"/>
              <a:t>2022-03-21</a:t>
            </a:r>
          </a:p>
        </p:txBody>
      </p:sp>
      <p:sp>
        <p:nvSpPr>
          <p:cNvPr id="6" name="Platshållare för sidfot 5">
            <a:extLst>
              <a:ext uri="{FF2B5EF4-FFF2-40B4-BE49-F238E27FC236}">
                <a16:creationId xmlns:a16="http://schemas.microsoft.com/office/drawing/2014/main" id="{F53F7F6A-EFD3-4E7C-BAF1-67527EA9C1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0C7BC03-A2B6-4A9B-9BFC-E7412105F48F}"/>
              </a:ext>
            </a:extLst>
          </p:cNvPr>
          <p:cNvSpPr>
            <a:spLocks noGrp="1"/>
          </p:cNvSpPr>
          <p:nvPr>
            <p:ph type="sldNum" sz="quarter" idx="12"/>
          </p:nvPr>
        </p:nvSpPr>
        <p:spPr/>
        <p:txBody>
          <a:bodyPr/>
          <a:lstStyle>
            <a:lvl1pPr>
              <a:defRPr/>
            </a:lvl1pPr>
          </a:lstStyle>
          <a:p>
            <a:fld id="{7057295C-648A-4462-B6C4-CF5C04D49F10}" type="slidenum">
              <a:rPr lang="sv-SE" smtClean="0"/>
              <a:pPr/>
              <a:t>‹#›</a:t>
            </a:fld>
            <a:endParaRPr lang="sv-SE" dirty="0"/>
          </a:p>
        </p:txBody>
      </p:sp>
    </p:spTree>
    <p:extLst>
      <p:ext uri="{BB962C8B-B14F-4D97-AF65-F5344CB8AC3E}">
        <p14:creationId xmlns:p14="http://schemas.microsoft.com/office/powerpoint/2010/main" val="404292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6E71A6-6FC8-4899-A188-15E9F5E01DCF}"/>
              </a:ext>
            </a:extLst>
          </p:cNvPr>
          <p:cNvSpPr>
            <a:spLocks noGrp="1"/>
          </p:cNvSpPr>
          <p:nvPr>
            <p:ph type="title"/>
          </p:nvPr>
        </p:nvSpPr>
        <p:spPr>
          <a:xfrm>
            <a:off x="839788" y="365125"/>
            <a:ext cx="9586747" cy="1325563"/>
          </a:xfrm>
        </p:spPr>
        <p:txBody>
          <a:body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B6392B61-47E7-4210-86A8-A386CC5863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2228F74-7FF6-416F-936A-B3018C485D3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27DAFF74-7830-461A-B154-3C4D3E780D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7B081E4-9DE8-4A48-9C1B-5FE1F6DEA98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21C1239-67CA-4EDB-B3EE-27819A318AF9}"/>
              </a:ext>
            </a:extLst>
          </p:cNvPr>
          <p:cNvSpPr>
            <a:spLocks noGrp="1"/>
          </p:cNvSpPr>
          <p:nvPr>
            <p:ph type="dt" sz="half" idx="10"/>
          </p:nvPr>
        </p:nvSpPr>
        <p:spPr/>
        <p:txBody>
          <a:bodyPr/>
          <a:lstStyle/>
          <a:p>
            <a:fld id="{F900A62A-DA16-4A1D-894E-3111611EA783}" type="datetimeFigureOut">
              <a:rPr lang="sv-SE" smtClean="0"/>
              <a:t>2022-04-14</a:t>
            </a:fld>
            <a:endParaRPr lang="sv-SE"/>
          </a:p>
        </p:txBody>
      </p:sp>
      <p:sp>
        <p:nvSpPr>
          <p:cNvPr id="8" name="Platshållare för sidfot 7">
            <a:extLst>
              <a:ext uri="{FF2B5EF4-FFF2-40B4-BE49-F238E27FC236}">
                <a16:creationId xmlns:a16="http://schemas.microsoft.com/office/drawing/2014/main" id="{171BCE54-6A36-4846-9A13-36488A28A6E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A51597A-E27D-4468-8CC7-429FB73510F5}"/>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12555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3E702E-9397-43F8-997B-453B2B1095E8}"/>
              </a:ext>
            </a:extLst>
          </p:cNvPr>
          <p:cNvSpPr>
            <a:spLocks noGrp="1"/>
          </p:cNvSpPr>
          <p:nvPr>
            <p:ph type="title"/>
          </p:nvPr>
        </p:nvSpPr>
        <p:spPr>
          <a:xfrm>
            <a:off x="838200" y="365125"/>
            <a:ext cx="9623961" cy="1325563"/>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1AE32F5-EC0B-4B9E-89F1-20FA9BEBF2EF}"/>
              </a:ext>
            </a:extLst>
          </p:cNvPr>
          <p:cNvSpPr>
            <a:spLocks noGrp="1"/>
          </p:cNvSpPr>
          <p:nvPr>
            <p:ph type="dt" sz="half" idx="10"/>
          </p:nvPr>
        </p:nvSpPr>
        <p:spPr/>
        <p:txBody>
          <a:bodyPr/>
          <a:lstStyle/>
          <a:p>
            <a:fld id="{F900A62A-DA16-4A1D-894E-3111611EA783}" type="datetimeFigureOut">
              <a:rPr lang="sv-SE" smtClean="0"/>
              <a:t>2022-04-14</a:t>
            </a:fld>
            <a:endParaRPr lang="sv-SE"/>
          </a:p>
        </p:txBody>
      </p:sp>
      <p:sp>
        <p:nvSpPr>
          <p:cNvPr id="4" name="Platshållare för sidfot 3">
            <a:extLst>
              <a:ext uri="{FF2B5EF4-FFF2-40B4-BE49-F238E27FC236}">
                <a16:creationId xmlns:a16="http://schemas.microsoft.com/office/drawing/2014/main" id="{DF9C39D0-6E29-4F7C-AA65-8E674567F1B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0FA75A4-D7F8-4DA4-8776-7BCE5F2CE53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118883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69C4F6F-9445-4A50-B741-80DF63037420}"/>
              </a:ext>
            </a:extLst>
          </p:cNvPr>
          <p:cNvSpPr>
            <a:spLocks noGrp="1"/>
          </p:cNvSpPr>
          <p:nvPr>
            <p:ph type="dt" sz="half" idx="10"/>
          </p:nvPr>
        </p:nvSpPr>
        <p:spPr/>
        <p:txBody>
          <a:bodyPr/>
          <a:lstStyle/>
          <a:p>
            <a:fld id="{F900A62A-DA16-4A1D-894E-3111611EA783}" type="datetimeFigureOut">
              <a:rPr lang="sv-SE" smtClean="0"/>
              <a:t>2022-04-14</a:t>
            </a:fld>
            <a:endParaRPr lang="sv-SE"/>
          </a:p>
        </p:txBody>
      </p:sp>
      <p:sp>
        <p:nvSpPr>
          <p:cNvPr id="3" name="Platshållare för sidfot 2">
            <a:extLst>
              <a:ext uri="{FF2B5EF4-FFF2-40B4-BE49-F238E27FC236}">
                <a16:creationId xmlns:a16="http://schemas.microsoft.com/office/drawing/2014/main" id="{36251203-17A6-4E92-B3A3-C515CF80694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6FCE55B-4526-4486-AB1A-8E65983636B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69426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16DD6E-4744-4E3A-9BCC-753997C44F9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2C1560F-A590-446E-A8E9-26DC4E4707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40F0C13-E7D4-4860-96BA-C350499F9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2BD1B5E-935D-4187-B591-D78454E613E9}"/>
              </a:ext>
            </a:extLst>
          </p:cNvPr>
          <p:cNvSpPr>
            <a:spLocks noGrp="1"/>
          </p:cNvSpPr>
          <p:nvPr>
            <p:ph type="dt" sz="half" idx="10"/>
          </p:nvPr>
        </p:nvSpPr>
        <p:spPr/>
        <p:txBody>
          <a:bodyPr/>
          <a:lstStyle/>
          <a:p>
            <a:fld id="{F900A62A-DA16-4A1D-894E-3111611EA783}" type="datetimeFigureOut">
              <a:rPr lang="sv-SE" smtClean="0"/>
              <a:t>2022-04-14</a:t>
            </a:fld>
            <a:endParaRPr lang="sv-SE"/>
          </a:p>
        </p:txBody>
      </p:sp>
      <p:sp>
        <p:nvSpPr>
          <p:cNvPr id="6" name="Platshållare för sidfot 5">
            <a:extLst>
              <a:ext uri="{FF2B5EF4-FFF2-40B4-BE49-F238E27FC236}">
                <a16:creationId xmlns:a16="http://schemas.microsoft.com/office/drawing/2014/main" id="{B10AC9B5-BD2B-4091-8A4A-6F58AFE5CF0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4FBAF12-2267-4AF9-A6E6-72900D0F2310}"/>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35135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C04AD1-D5DA-4AA1-BEAB-927CA17DA54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F7B7831-4EAE-43A5-B747-4B05E280C9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3B6813A4-9972-4CBF-BBBD-E9E411C07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AA84B46-808E-443F-84D4-695D6B374E10}"/>
              </a:ext>
            </a:extLst>
          </p:cNvPr>
          <p:cNvSpPr>
            <a:spLocks noGrp="1"/>
          </p:cNvSpPr>
          <p:nvPr>
            <p:ph type="dt" sz="half" idx="10"/>
          </p:nvPr>
        </p:nvSpPr>
        <p:spPr/>
        <p:txBody>
          <a:bodyPr/>
          <a:lstStyle/>
          <a:p>
            <a:fld id="{F900A62A-DA16-4A1D-894E-3111611EA783}" type="datetimeFigureOut">
              <a:rPr lang="sv-SE" smtClean="0"/>
              <a:t>2022-04-14</a:t>
            </a:fld>
            <a:endParaRPr lang="sv-SE"/>
          </a:p>
        </p:txBody>
      </p:sp>
      <p:sp>
        <p:nvSpPr>
          <p:cNvPr id="6" name="Platshållare för sidfot 5">
            <a:extLst>
              <a:ext uri="{FF2B5EF4-FFF2-40B4-BE49-F238E27FC236}">
                <a16:creationId xmlns:a16="http://schemas.microsoft.com/office/drawing/2014/main" id="{E513FEB5-0CEB-4650-9344-F8EB2FDA475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97598E9-B41C-4C01-91E1-D8F5CF7C2846}"/>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372477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4B746B-E1A6-4B4F-B917-9976D4F7E31C}"/>
              </a:ext>
            </a:extLst>
          </p:cNvPr>
          <p:cNvSpPr>
            <a:spLocks noGrp="1"/>
          </p:cNvSpPr>
          <p:nvPr>
            <p:ph type="title"/>
          </p:nvPr>
        </p:nvSpPr>
        <p:spPr>
          <a:xfrm>
            <a:off x="838200" y="365125"/>
            <a:ext cx="960021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A5E3366-3941-45DA-9F0A-DB2916CFA6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5DD7822-B125-484B-944C-59EE6705A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dirty="0"/>
              <a:t>2022-03-21</a:t>
            </a:r>
          </a:p>
        </p:txBody>
      </p:sp>
      <p:sp>
        <p:nvSpPr>
          <p:cNvPr id="5" name="Platshållare för sidfot 4">
            <a:extLst>
              <a:ext uri="{FF2B5EF4-FFF2-40B4-BE49-F238E27FC236}">
                <a16:creationId xmlns:a16="http://schemas.microsoft.com/office/drawing/2014/main" id="{4D3F326A-5A2B-40E6-9028-8CD63D2D8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90D87A09-C454-4B35-9393-B53A005D7E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5FE34-7464-4958-840B-41E174D64F10}" type="slidenum">
              <a:rPr lang="sv-SE" smtClean="0"/>
              <a:pPr/>
              <a:t>‹#›</a:t>
            </a:fld>
            <a:endParaRPr lang="sv-SE" dirty="0"/>
          </a:p>
        </p:txBody>
      </p:sp>
      <p:sp>
        <p:nvSpPr>
          <p:cNvPr id="7" name="Rektangel 6">
            <a:extLst>
              <a:ext uri="{FF2B5EF4-FFF2-40B4-BE49-F238E27FC236}">
                <a16:creationId xmlns:a16="http://schemas.microsoft.com/office/drawing/2014/main" id="{15F08013-3A0D-40A4-B166-9B06143A7270}"/>
              </a:ext>
            </a:extLst>
          </p:cNvPr>
          <p:cNvSpPr/>
          <p:nvPr userDrawn="1"/>
        </p:nvSpPr>
        <p:spPr>
          <a:xfrm>
            <a:off x="0" y="0"/>
            <a:ext cx="672000" cy="6876000"/>
          </a:xfrm>
          <a:prstGeom prst="rect">
            <a:avLst/>
          </a:prstGeom>
          <a:solidFill>
            <a:srgbClr val="8EAD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8" name="Picture 3">
            <a:extLst>
              <a:ext uri="{FF2B5EF4-FFF2-40B4-BE49-F238E27FC236}">
                <a16:creationId xmlns:a16="http://schemas.microsoft.com/office/drawing/2014/main" id="{435EA13B-E608-4231-B126-C2FE80F82CCC}"/>
              </a:ext>
            </a:extLst>
          </p:cNvPr>
          <p:cNvPicPr>
            <a:picLocks noChangeAspect="1" noChangeArrowheads="1"/>
          </p:cNvPicPr>
          <p:nvPr userDrawn="1"/>
        </p:nvPicPr>
        <p:blipFill>
          <a:blip r:embed="rId21" cstate="print">
            <a:extLst>
              <a:ext uri="{28A0092B-C50C-407E-A947-70E740481C1C}">
                <a14:useLocalDpi xmlns:a14="http://schemas.microsoft.com/office/drawing/2010/main" val="0"/>
              </a:ext>
            </a:extLst>
          </a:blip>
          <a:stretch>
            <a:fillRect/>
          </a:stretch>
        </p:blipFill>
        <p:spPr bwMode="auto">
          <a:xfrm>
            <a:off x="11268088" y="5960276"/>
            <a:ext cx="764459" cy="764459"/>
          </a:xfrm>
          <a:prstGeom prst="rect">
            <a:avLst/>
          </a:prstGeom>
          <a:noFill/>
          <a:ln w="9525">
            <a:noFill/>
            <a:miter lim="800000"/>
            <a:headEnd/>
            <a:tailEnd/>
          </a:ln>
        </p:spPr>
      </p:pic>
      <p:pic>
        <p:nvPicPr>
          <p:cNvPr id="10" name="Bildobjekt 9">
            <a:extLst>
              <a:ext uri="{FF2B5EF4-FFF2-40B4-BE49-F238E27FC236}">
                <a16:creationId xmlns:a16="http://schemas.microsoft.com/office/drawing/2014/main" id="{44F37D1F-9E2B-45D6-A1D6-60F990F7F174}"/>
              </a:ext>
            </a:extLst>
          </p:cNvPr>
          <p:cNvPicPr>
            <a:picLocks noChangeAspect="1"/>
          </p:cNvPicPr>
          <p:nvPr userDrawn="1"/>
        </p:nvPicPr>
        <p:blipFill>
          <a:blip r:embed="rId22" cstate="print">
            <a:extLst>
              <a:ext uri="{28A0092B-C50C-407E-A947-70E740481C1C}">
                <a14:useLocalDpi xmlns:a14="http://schemas.microsoft.com/office/drawing/2010/main" val="0"/>
              </a:ext>
            </a:extLst>
          </a:blip>
          <a:srcRect/>
          <a:stretch/>
        </p:blipFill>
        <p:spPr>
          <a:xfrm>
            <a:off x="10812482" y="274711"/>
            <a:ext cx="1030097" cy="725503"/>
          </a:xfrm>
          <a:prstGeom prst="rect">
            <a:avLst/>
          </a:prstGeom>
        </p:spPr>
      </p:pic>
    </p:spTree>
    <p:extLst>
      <p:ext uri="{BB962C8B-B14F-4D97-AF65-F5344CB8AC3E}">
        <p14:creationId xmlns:p14="http://schemas.microsoft.com/office/powerpoint/2010/main" val="1933895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661" r:id="rId10"/>
    <p:sldLayoutId id="2147483667" r:id="rId11"/>
    <p:sldLayoutId id="2147483674" r:id="rId12"/>
    <p:sldLayoutId id="2147483676" r:id="rId13"/>
    <p:sldLayoutId id="2147483677" r:id="rId14"/>
    <p:sldLayoutId id="2147483682" r:id="rId15"/>
    <p:sldLayoutId id="2147483675" r:id="rId16"/>
    <p:sldLayoutId id="2147483678" r:id="rId17"/>
    <p:sldLayoutId id="2147483668" r:id="rId18"/>
    <p:sldLayoutId id="2147483707" r:id="rId19"/>
  </p:sldLayoutIdLst>
  <p:txStyles>
    <p:titleStyle>
      <a:lvl1pPr algn="l" defTabSz="914400" rtl="0" eaLnBrk="1" latinLnBrk="0" hangingPunct="1">
        <a:lnSpc>
          <a:spcPct val="90000"/>
        </a:lnSpc>
        <a:spcBef>
          <a:spcPct val="0"/>
        </a:spcBef>
        <a:buNone/>
        <a:defRPr sz="4400" kern="1200">
          <a:solidFill>
            <a:srgbClr val="598E1C"/>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8EAD5D"/>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8EAD5D"/>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8EAD5D"/>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90B030D-3753-434F-A061-17002E41A0ED}"/>
              </a:ext>
            </a:extLst>
          </p:cNvPr>
          <p:cNvSpPr>
            <a:spLocks noGrp="1"/>
          </p:cNvSpPr>
          <p:nvPr>
            <p:ph type="body" sz="quarter" idx="13"/>
          </p:nvPr>
        </p:nvSpPr>
        <p:spPr>
          <a:xfrm>
            <a:off x="1828810" y="6242523"/>
            <a:ext cx="8532277" cy="636113"/>
          </a:xfrm>
        </p:spPr>
        <p:txBody>
          <a:bodyPr>
            <a:normAutofit/>
          </a:bodyPr>
          <a:lstStyle/>
          <a:p>
            <a:r>
              <a:rPr lang="sv-SE" sz="3600"/>
              <a:t>Diskussionsunderlag </a:t>
            </a:r>
            <a:r>
              <a:rPr lang="sv-SE" sz="3600" dirty="0"/>
              <a:t>- Patientfall</a:t>
            </a:r>
          </a:p>
        </p:txBody>
      </p:sp>
    </p:spTree>
    <p:extLst>
      <p:ext uri="{BB962C8B-B14F-4D97-AF65-F5344CB8AC3E}">
        <p14:creationId xmlns:p14="http://schemas.microsoft.com/office/powerpoint/2010/main" val="1630646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NAOMI?</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49994" y="2360302"/>
            <a:ext cx="8419388" cy="2062103"/>
          </a:xfrm>
          <a:prstGeom prst="rect">
            <a:avLst/>
          </a:prstGeom>
          <a:noFill/>
        </p:spPr>
        <p:txBody>
          <a:bodyPr wrap="square" rtlCol="0">
            <a:spAutoFit/>
          </a:bodyPr>
          <a:lstStyle/>
          <a:p>
            <a:r>
              <a:rPr lang="sv-SE" sz="2400" dirty="0"/>
              <a:t>Naomi är 24 år och har brutit benet under en handbollsmatch. Ambulans tillkallas som tar henne till akuten. Naomi har inga tidigare </a:t>
            </a:r>
          </a:p>
          <a:p>
            <a:r>
              <a:rPr lang="sv-SE" sz="2400" dirty="0"/>
              <a:t>erfarenheter av sjukvården.</a:t>
            </a:r>
          </a:p>
          <a:p>
            <a:endParaRPr lang="sv-SE" sz="800" dirty="0"/>
          </a:p>
          <a:p>
            <a:r>
              <a:rPr lang="sv-SE" sz="2400" dirty="0"/>
              <a:t>- Vad kan nära vård betyda för Naomi? </a:t>
            </a:r>
          </a:p>
        </p:txBody>
      </p:sp>
    </p:spTree>
    <p:extLst>
      <p:ext uri="{BB962C8B-B14F-4D97-AF65-F5344CB8AC3E}">
        <p14:creationId xmlns:p14="http://schemas.microsoft.com/office/powerpoint/2010/main" val="2937280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RAFAEL?</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55972" y="2360302"/>
            <a:ext cx="8419388" cy="1692771"/>
          </a:xfrm>
          <a:prstGeom prst="rect">
            <a:avLst/>
          </a:prstGeom>
          <a:noFill/>
        </p:spPr>
        <p:txBody>
          <a:bodyPr wrap="square" rtlCol="0">
            <a:spAutoFit/>
          </a:bodyPr>
          <a:lstStyle/>
          <a:p>
            <a:r>
              <a:rPr lang="sv-SE" sz="2400" dirty="0"/>
              <a:t>Rafael är 31 år och pappa till Albin som är 1 år. Albin har haft hosta och ganska hög feber i ett par dagar. Rafael känner sig orolig och vill ha råd från sjukvården.</a:t>
            </a:r>
          </a:p>
          <a:p>
            <a:endParaRPr lang="sv-SE" sz="800" dirty="0"/>
          </a:p>
          <a:p>
            <a:r>
              <a:rPr lang="sv-SE" sz="2400" dirty="0"/>
              <a:t>- Vad kan nära vård betyda för Rafael? </a:t>
            </a:r>
          </a:p>
        </p:txBody>
      </p:sp>
    </p:spTree>
    <p:extLst>
      <p:ext uri="{BB962C8B-B14F-4D97-AF65-F5344CB8AC3E}">
        <p14:creationId xmlns:p14="http://schemas.microsoft.com/office/powerpoint/2010/main" val="3890042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ELLA?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55972" y="2366278"/>
            <a:ext cx="8419388" cy="1323439"/>
          </a:xfrm>
          <a:prstGeom prst="rect">
            <a:avLst/>
          </a:prstGeom>
          <a:noFill/>
        </p:spPr>
        <p:txBody>
          <a:bodyPr wrap="square" rtlCol="0">
            <a:spAutoFit/>
          </a:bodyPr>
          <a:lstStyle/>
          <a:p>
            <a:r>
              <a:rPr lang="sv-SE" sz="2400" dirty="0"/>
              <a:t>Ella är 16 år och har leukemi. Hon är mitt uppe i en tuff cellgiftsbehandling.</a:t>
            </a:r>
          </a:p>
          <a:p>
            <a:endParaRPr lang="sv-SE" sz="800" dirty="0"/>
          </a:p>
          <a:p>
            <a:r>
              <a:rPr lang="sv-SE" sz="2400" dirty="0"/>
              <a:t>- Vad kan nära vård betyda för Ella? </a:t>
            </a:r>
          </a:p>
        </p:txBody>
      </p:sp>
    </p:spTree>
    <p:extLst>
      <p:ext uri="{BB962C8B-B14F-4D97-AF65-F5344CB8AC3E}">
        <p14:creationId xmlns:p14="http://schemas.microsoft.com/office/powerpoint/2010/main" val="2949650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JOSEFINE?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73900" y="2366278"/>
            <a:ext cx="8419388" cy="2800767"/>
          </a:xfrm>
          <a:prstGeom prst="rect">
            <a:avLst/>
          </a:prstGeom>
          <a:noFill/>
        </p:spPr>
        <p:txBody>
          <a:bodyPr wrap="square" rtlCol="0">
            <a:spAutoFit/>
          </a:bodyPr>
          <a:lstStyle/>
          <a:p>
            <a:r>
              <a:rPr lang="sv-SE" sz="2400" dirty="0"/>
              <a:t>Josefine är 55 år och har dyslexi. Hon har nyligen fått veta att hon har celiaki och är glutenintolerant. Med sig hem i samband med beskedet fick Josefine ett formulär med skriftliga instruktioner som hon ska fylla i och en informationsfolder med flera länkar till webbsidor där hon kan hitta ytterligare information om sjukdomen.</a:t>
            </a:r>
          </a:p>
          <a:p>
            <a:endParaRPr lang="sv-SE" sz="800" dirty="0"/>
          </a:p>
          <a:p>
            <a:r>
              <a:rPr lang="sv-SE" sz="2400" dirty="0"/>
              <a:t>- Vad kan nära vård betyda för Josefine?</a:t>
            </a:r>
          </a:p>
        </p:txBody>
      </p:sp>
    </p:spTree>
    <p:extLst>
      <p:ext uri="{BB962C8B-B14F-4D97-AF65-F5344CB8AC3E}">
        <p14:creationId xmlns:p14="http://schemas.microsoft.com/office/powerpoint/2010/main" val="926359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CHARLIE?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67924" y="2360302"/>
            <a:ext cx="8419388" cy="2431435"/>
          </a:xfrm>
          <a:prstGeom prst="rect">
            <a:avLst/>
          </a:prstGeom>
          <a:noFill/>
        </p:spPr>
        <p:txBody>
          <a:bodyPr wrap="square" rtlCol="0">
            <a:spAutoFit/>
          </a:bodyPr>
          <a:lstStyle/>
          <a:p>
            <a:r>
              <a:rPr lang="sv-SE" sz="2400" dirty="0"/>
              <a:t>Charlie är 50 år och känner sig plötsligt yr. Han lägger sig och försöker vila, men yrseln vill inte ge med sig. Det börjar bli kväll och Charlie känner sig osäker över om han bör åka in till akuten eller om han kanske kan vänta till morgondagen och höra av sig till vårdcentralen om det inte blir bättre?</a:t>
            </a:r>
          </a:p>
          <a:p>
            <a:endParaRPr lang="sv-SE" sz="800" dirty="0"/>
          </a:p>
          <a:p>
            <a:r>
              <a:rPr lang="sv-SE" sz="2400" dirty="0"/>
              <a:t>- Vad kan nära vård betyda för Charlie? </a:t>
            </a:r>
          </a:p>
        </p:txBody>
      </p:sp>
    </p:spTree>
    <p:extLst>
      <p:ext uri="{BB962C8B-B14F-4D97-AF65-F5344CB8AC3E}">
        <p14:creationId xmlns:p14="http://schemas.microsoft.com/office/powerpoint/2010/main" val="2294460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ROBERT?</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55972" y="2366278"/>
            <a:ext cx="8419388" cy="1323439"/>
          </a:xfrm>
          <a:prstGeom prst="rect">
            <a:avLst/>
          </a:prstGeom>
          <a:noFill/>
        </p:spPr>
        <p:txBody>
          <a:bodyPr wrap="square" rtlCol="0">
            <a:spAutoFit/>
          </a:bodyPr>
          <a:lstStyle/>
          <a:p>
            <a:r>
              <a:rPr lang="sv-SE" sz="2400" dirty="0"/>
              <a:t>Robert är 25 år och vaknar upp på IVA efter att ha förts medvetslös till sjukhuset efter en allvarlig bilolycka. </a:t>
            </a:r>
          </a:p>
          <a:p>
            <a:endParaRPr lang="sv-SE" sz="800" dirty="0"/>
          </a:p>
          <a:p>
            <a:r>
              <a:rPr lang="sv-SE" sz="2400" dirty="0"/>
              <a:t>- Vad kan nära vård betyda för Robert?</a:t>
            </a:r>
          </a:p>
        </p:txBody>
      </p:sp>
    </p:spTree>
    <p:extLst>
      <p:ext uri="{BB962C8B-B14F-4D97-AF65-F5344CB8AC3E}">
        <p14:creationId xmlns:p14="http://schemas.microsoft.com/office/powerpoint/2010/main" val="3237780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TRIN?</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73900" y="2366278"/>
            <a:ext cx="8419388" cy="2062103"/>
          </a:xfrm>
          <a:prstGeom prst="rect">
            <a:avLst/>
          </a:prstGeom>
          <a:noFill/>
        </p:spPr>
        <p:txBody>
          <a:bodyPr wrap="square" rtlCol="0">
            <a:spAutoFit/>
          </a:bodyPr>
          <a:lstStyle/>
          <a:p>
            <a:r>
              <a:rPr lang="sv-SE" sz="2400" dirty="0"/>
              <a:t>Trin är 91 år och bor på ett äldreboende i kommunen. Hon har blivit inlagd på sjukhus efter att ha trillat och brutit lårbenet. Trin är medicinskt färdigbehandlad och ska skrivas ut – även om hon inte är, och kanske aldrig kan bli, helt återställd.</a:t>
            </a:r>
          </a:p>
          <a:p>
            <a:endParaRPr lang="sv-SE" sz="800" dirty="0"/>
          </a:p>
          <a:p>
            <a:r>
              <a:rPr lang="sv-SE" sz="2400" dirty="0"/>
              <a:t>- Vad kan nära vård betyda för Trin? </a:t>
            </a:r>
          </a:p>
        </p:txBody>
      </p:sp>
    </p:spTree>
    <p:extLst>
      <p:ext uri="{BB962C8B-B14F-4D97-AF65-F5344CB8AC3E}">
        <p14:creationId xmlns:p14="http://schemas.microsoft.com/office/powerpoint/2010/main" val="4282805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9902DB3C-B52B-4577-8CD0-33DAA3F487C0}"/>
              </a:ext>
            </a:extLst>
          </p:cNvPr>
          <p:cNvSpPr txBox="1"/>
          <p:nvPr/>
        </p:nvSpPr>
        <p:spPr>
          <a:xfrm>
            <a:off x="1867924" y="1480926"/>
            <a:ext cx="8016824" cy="523220"/>
          </a:xfrm>
          <a:prstGeom prst="rect">
            <a:avLst/>
          </a:prstGeom>
          <a:noFill/>
        </p:spPr>
        <p:txBody>
          <a:bodyPr wrap="square" rtlCol="0">
            <a:spAutoFit/>
          </a:bodyPr>
          <a:lstStyle/>
          <a:p>
            <a:r>
              <a:rPr lang="sv-SE" sz="2800" dirty="0"/>
              <a:t>VAD ÄR VIKTIGT FÖR DIG EVA?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55972" y="2366278"/>
            <a:ext cx="8419388" cy="2431435"/>
          </a:xfrm>
          <a:prstGeom prst="rect">
            <a:avLst/>
          </a:prstGeom>
          <a:noFill/>
        </p:spPr>
        <p:txBody>
          <a:bodyPr wrap="square" rtlCol="0">
            <a:spAutoFit/>
          </a:bodyPr>
          <a:lstStyle/>
          <a:p>
            <a:r>
              <a:rPr lang="sv-SE" sz="2400" dirty="0"/>
              <a:t>Eva är 49 år och har drabbats av stroke. Hon har precis fått komma hem efter en längre tids sjukhusvistelse. Förutom att Eva fortsatt har behov av insatser från sjukhusvård och rehabilitering, har hon ett tydligt behov av munhälsovårdande </a:t>
            </a:r>
          </a:p>
          <a:p>
            <a:r>
              <a:rPr lang="sv-SE" sz="2400" dirty="0"/>
              <a:t>insatser från tandvården.</a:t>
            </a:r>
          </a:p>
          <a:p>
            <a:endParaRPr lang="sv-SE" sz="800" dirty="0"/>
          </a:p>
          <a:p>
            <a:r>
              <a:rPr lang="sv-SE" sz="2400" dirty="0"/>
              <a:t>- Vad kan nära vård betyda för Eva? </a:t>
            </a:r>
          </a:p>
        </p:txBody>
      </p:sp>
    </p:spTree>
    <p:extLst>
      <p:ext uri="{BB962C8B-B14F-4D97-AF65-F5344CB8AC3E}">
        <p14:creationId xmlns:p14="http://schemas.microsoft.com/office/powerpoint/2010/main" val="306162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NASIN?</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61948" y="2366278"/>
            <a:ext cx="8419388" cy="2431435"/>
          </a:xfrm>
          <a:prstGeom prst="rect">
            <a:avLst/>
          </a:prstGeom>
          <a:noFill/>
        </p:spPr>
        <p:txBody>
          <a:bodyPr wrap="square" rtlCol="0">
            <a:spAutoFit/>
          </a:bodyPr>
          <a:lstStyle/>
          <a:p>
            <a:r>
              <a:rPr lang="sv-SE" sz="2400" dirty="0"/>
              <a:t>Nasin är 38 år och söker vårdcentralen för ospecifik värk upp mot örat. Vårdcentralen remitterar Nasin till öron-, nästa-, halskliniken för undersökning. Där konstaterar läkaren att Nasin snarare behöver uppsöka tandvården för tandvärk. Väl hos</a:t>
            </a:r>
          </a:p>
          <a:p>
            <a:r>
              <a:rPr lang="sv-SE" sz="2400" dirty="0"/>
              <a:t>tandvården konstateras en inflammation i käken.</a:t>
            </a:r>
          </a:p>
          <a:p>
            <a:endParaRPr lang="sv-SE" sz="800" dirty="0"/>
          </a:p>
          <a:p>
            <a:r>
              <a:rPr lang="sv-SE" sz="2400" dirty="0"/>
              <a:t>- Vad kan nära vård betyda för Nasin?</a:t>
            </a:r>
          </a:p>
        </p:txBody>
      </p:sp>
    </p:spTree>
    <p:extLst>
      <p:ext uri="{BB962C8B-B14F-4D97-AF65-F5344CB8AC3E}">
        <p14:creationId xmlns:p14="http://schemas.microsoft.com/office/powerpoint/2010/main" val="3122245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ANJA?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79876" y="2366276"/>
            <a:ext cx="8419388" cy="2431435"/>
          </a:xfrm>
          <a:prstGeom prst="rect">
            <a:avLst/>
          </a:prstGeom>
          <a:noFill/>
        </p:spPr>
        <p:txBody>
          <a:bodyPr wrap="square" rtlCol="0">
            <a:spAutoFit/>
          </a:bodyPr>
          <a:lstStyle/>
          <a:p>
            <a:r>
              <a:rPr lang="sv-SE" sz="2400" dirty="0"/>
              <a:t>Anja är 48 år. Oron för att bli sjuk upptar mycket av hennes tankar. Hon läser på om olika sjukdomar och symtom och har flera gånger sökt vård för att försäkra sig om att upplevda symtom inte varit något allvarligt. Nu känner sig Anja orolig över att något är fel igen, och söker vård. </a:t>
            </a:r>
          </a:p>
          <a:p>
            <a:endParaRPr lang="sv-SE" sz="800" dirty="0"/>
          </a:p>
          <a:p>
            <a:r>
              <a:rPr lang="sv-SE" sz="2400" dirty="0"/>
              <a:t>- Vad kan nära vård betyda för Anja?</a:t>
            </a:r>
          </a:p>
        </p:txBody>
      </p:sp>
    </p:spTree>
    <p:extLst>
      <p:ext uri="{BB962C8B-B14F-4D97-AF65-F5344CB8AC3E}">
        <p14:creationId xmlns:p14="http://schemas.microsoft.com/office/powerpoint/2010/main" val="2496278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7936A03-EAEA-4DCD-AC2C-269954BFDA15}"/>
              </a:ext>
            </a:extLst>
          </p:cNvPr>
          <p:cNvSpPr>
            <a:spLocks noGrp="1"/>
          </p:cNvSpPr>
          <p:nvPr>
            <p:ph type="title"/>
          </p:nvPr>
        </p:nvSpPr>
        <p:spPr>
          <a:xfrm>
            <a:off x="939800" y="84231"/>
            <a:ext cx="9659587" cy="1325563"/>
          </a:xfrm>
        </p:spPr>
        <p:txBody>
          <a:bodyPr/>
          <a:lstStyle/>
          <a:p>
            <a:r>
              <a:rPr lang="sv-SE" dirty="0"/>
              <a:t>Patientfall</a:t>
            </a:r>
          </a:p>
        </p:txBody>
      </p:sp>
      <p:sp>
        <p:nvSpPr>
          <p:cNvPr id="5" name="Platshållare för innehåll 4">
            <a:extLst>
              <a:ext uri="{FF2B5EF4-FFF2-40B4-BE49-F238E27FC236}">
                <a16:creationId xmlns:a16="http://schemas.microsoft.com/office/drawing/2014/main" id="{07ADEF77-082E-436C-90C3-1823C921841C}"/>
              </a:ext>
            </a:extLst>
          </p:cNvPr>
          <p:cNvSpPr>
            <a:spLocks noGrp="1"/>
          </p:cNvSpPr>
          <p:nvPr>
            <p:ph idx="1"/>
          </p:nvPr>
        </p:nvSpPr>
        <p:spPr>
          <a:xfrm>
            <a:off x="939800" y="1347506"/>
            <a:ext cx="9333753" cy="4927787"/>
          </a:xfrm>
        </p:spPr>
        <p:txBody>
          <a:bodyPr/>
          <a:lstStyle/>
          <a:p>
            <a:r>
              <a:rPr lang="sv-SE" sz="2400" dirty="0"/>
              <a:t>I detta material finns ett antal patientfall som kan användas i arbetet med att göra nära vård mer konkret, t ex Vad betyder mötet med en av patienterna inom vår enhet? Vad betyder det för oss i samverkan med andra? Vad behöver vi göra med målbilden i fokus?</a:t>
            </a:r>
          </a:p>
          <a:p>
            <a:pPr marL="0" indent="0">
              <a:buNone/>
            </a:pPr>
            <a:endParaRPr lang="sv-SE" sz="2400" dirty="0"/>
          </a:p>
          <a:p>
            <a:r>
              <a:rPr lang="sv-SE" sz="2400" dirty="0"/>
              <a:t>Att skifta fokus från frågan ”Vad är det för fel på dig?” till ”Vad är viktigt för dig?” kan ses som ett steg att ta för att närma sig individens fokus. </a:t>
            </a:r>
          </a:p>
          <a:p>
            <a:pPr marL="0" indent="0">
              <a:buNone/>
            </a:pPr>
            <a:endParaRPr lang="sv-SE" dirty="0"/>
          </a:p>
          <a:p>
            <a:pPr marL="0" indent="0">
              <a:buNone/>
            </a:pPr>
            <a:endParaRPr lang="sv-SE" dirty="0"/>
          </a:p>
          <a:p>
            <a:pPr marL="0" indent="0">
              <a:buNone/>
            </a:pPr>
            <a:endParaRPr lang="sv-SE" sz="1200" dirty="0"/>
          </a:p>
          <a:p>
            <a:pPr marL="0" indent="0">
              <a:buNone/>
            </a:pPr>
            <a:endParaRPr lang="sv-SE" sz="1200" dirty="0"/>
          </a:p>
          <a:p>
            <a:pPr marL="0" indent="0">
              <a:buNone/>
            </a:pPr>
            <a:r>
              <a:rPr lang="sv-SE" sz="1200" dirty="0"/>
              <a:t>Materialet är inspirerat av samtalskort framtagna i Region Kronoberg</a:t>
            </a:r>
          </a:p>
        </p:txBody>
      </p:sp>
    </p:spTree>
    <p:extLst>
      <p:ext uri="{BB962C8B-B14F-4D97-AF65-F5344CB8AC3E}">
        <p14:creationId xmlns:p14="http://schemas.microsoft.com/office/powerpoint/2010/main" val="3475711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SARA?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63300" y="2365469"/>
            <a:ext cx="7878802" cy="2062103"/>
          </a:xfrm>
          <a:prstGeom prst="rect">
            <a:avLst/>
          </a:prstGeom>
          <a:noFill/>
        </p:spPr>
        <p:txBody>
          <a:bodyPr wrap="square" rtlCol="0">
            <a:spAutoFit/>
          </a:bodyPr>
          <a:lstStyle/>
          <a:p>
            <a:r>
              <a:rPr lang="sv-SE" sz="2400" dirty="0"/>
              <a:t>Sara är 29 år och har diabetes typ 1. Trots att hon har en allvarlig sjukdom är hon ganska självgående. Åren med diabetes har gjort henne till expert på sin egen sjukdom. Hon vill och kan ta stort ansvar för sin sjukdom.</a:t>
            </a:r>
          </a:p>
          <a:p>
            <a:endParaRPr lang="sv-SE" sz="800" dirty="0"/>
          </a:p>
          <a:p>
            <a:r>
              <a:rPr lang="sv-SE" sz="2400" dirty="0"/>
              <a:t>- Vad kan nära vård betyda för Sara?</a:t>
            </a:r>
          </a:p>
        </p:txBody>
      </p:sp>
    </p:spTree>
    <p:extLst>
      <p:ext uri="{BB962C8B-B14F-4D97-AF65-F5344CB8AC3E}">
        <p14:creationId xmlns:p14="http://schemas.microsoft.com/office/powerpoint/2010/main" val="28686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MÄRTA?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63300" y="2372252"/>
            <a:ext cx="8206606" cy="2431435"/>
          </a:xfrm>
          <a:prstGeom prst="rect">
            <a:avLst/>
          </a:prstGeom>
          <a:noFill/>
        </p:spPr>
        <p:txBody>
          <a:bodyPr wrap="square" rtlCol="0">
            <a:spAutoFit/>
          </a:bodyPr>
          <a:lstStyle/>
          <a:p>
            <a:r>
              <a:rPr lang="sv-SE" sz="2400" dirty="0"/>
              <a:t>Märta är 79 år och lever med flera kroniska sjukdomar. På ett år har hon många kontakter med hälso- och sjukvården. Till exempel ligger hon inne i slutenvården 70 dagar, besöker öppenvården 40 gånger och kommer in via akutmottagningen 5 gånger.</a:t>
            </a:r>
          </a:p>
          <a:p>
            <a:endParaRPr lang="sv-SE" sz="800" dirty="0"/>
          </a:p>
          <a:p>
            <a:r>
              <a:rPr lang="sv-SE" sz="2400" dirty="0"/>
              <a:t>- Vad kan nära vård betyda för Märta?</a:t>
            </a:r>
          </a:p>
        </p:txBody>
      </p:sp>
    </p:spTree>
    <p:extLst>
      <p:ext uri="{BB962C8B-B14F-4D97-AF65-F5344CB8AC3E}">
        <p14:creationId xmlns:p14="http://schemas.microsoft.com/office/powerpoint/2010/main" val="399939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DARI?</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55972" y="2372254"/>
            <a:ext cx="8206606" cy="2062103"/>
          </a:xfrm>
          <a:prstGeom prst="rect">
            <a:avLst/>
          </a:prstGeom>
          <a:noFill/>
        </p:spPr>
        <p:txBody>
          <a:bodyPr wrap="square" rtlCol="0">
            <a:spAutoFit/>
          </a:bodyPr>
          <a:lstStyle/>
          <a:p>
            <a:r>
              <a:rPr lang="sv-SE" sz="2400" dirty="0"/>
              <a:t>Dari är 46 år och har nyligen flyttat till Sverige. Han har under senaste dygnet fått påtaglig smärta i magtrakten. Dari känner att han behöver söka vård, men han känner inte till det svenska </a:t>
            </a:r>
          </a:p>
          <a:p>
            <a:r>
              <a:rPr lang="sv-SE" sz="2400" dirty="0"/>
              <a:t>sjukvårdsystemet.  </a:t>
            </a:r>
          </a:p>
          <a:p>
            <a:endParaRPr lang="sv-SE" sz="800" dirty="0"/>
          </a:p>
          <a:p>
            <a:r>
              <a:rPr lang="sv-SE" sz="2400" dirty="0"/>
              <a:t>- Vad kan nära vård betyda för Dari?</a:t>
            </a:r>
          </a:p>
        </p:txBody>
      </p:sp>
    </p:spTree>
    <p:extLst>
      <p:ext uri="{BB962C8B-B14F-4D97-AF65-F5344CB8AC3E}">
        <p14:creationId xmlns:p14="http://schemas.microsoft.com/office/powerpoint/2010/main" val="1419469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JOHAN?</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79876" y="2366278"/>
            <a:ext cx="8206606" cy="3170099"/>
          </a:xfrm>
          <a:prstGeom prst="rect">
            <a:avLst/>
          </a:prstGeom>
          <a:noFill/>
        </p:spPr>
        <p:txBody>
          <a:bodyPr wrap="square" rtlCol="0">
            <a:spAutoFit/>
          </a:bodyPr>
          <a:lstStyle/>
          <a:p>
            <a:r>
              <a:rPr lang="sv-SE" sz="2400" dirty="0"/>
              <a:t>Johan är 22 år och har nyligen dömts till rättspsykiatrisk vård med särskild utskrivningsprövning efter att ha begått ett allvarligt brott. Johan bedöms lida av en allvarlig psykisk störning. När han kommer till Karsuddens sjukhus har han ingen sjukdomsinsikt. Han placeras mot sin egen vilja, vet inte hur länge han ska behöva stanna på Karsudden eller hur lång vårdtiden kommer att bli.</a:t>
            </a:r>
          </a:p>
          <a:p>
            <a:endParaRPr lang="sv-SE" sz="800" dirty="0"/>
          </a:p>
          <a:p>
            <a:r>
              <a:rPr lang="sv-SE" sz="2400" dirty="0"/>
              <a:t>- Vad kan nära vård betyda för Johan?</a:t>
            </a:r>
          </a:p>
        </p:txBody>
      </p:sp>
    </p:spTree>
    <p:extLst>
      <p:ext uri="{BB962C8B-B14F-4D97-AF65-F5344CB8AC3E}">
        <p14:creationId xmlns:p14="http://schemas.microsoft.com/office/powerpoint/2010/main" val="3753730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KARIN?</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55972" y="2360302"/>
            <a:ext cx="8419388" cy="2431435"/>
          </a:xfrm>
          <a:prstGeom prst="rect">
            <a:avLst/>
          </a:prstGeom>
          <a:noFill/>
        </p:spPr>
        <p:txBody>
          <a:bodyPr wrap="square" rtlCol="0">
            <a:spAutoFit/>
          </a:bodyPr>
          <a:lstStyle/>
          <a:p>
            <a:r>
              <a:rPr lang="sv-SE" sz="2400" dirty="0"/>
              <a:t>Karin är mamma till Hampus som är 9 år och har en ovanlig neuropsykiatrisk sjukdom. För att få rätt stöd och hjälp måste Karin hålla i flera olika kontakter: till exempel med BUP, barnklinik, kurator, LSS-handläggare, skola, försäkringskassa och försäkringsbolag.</a:t>
            </a:r>
          </a:p>
          <a:p>
            <a:endParaRPr lang="sv-SE" sz="800" dirty="0"/>
          </a:p>
          <a:p>
            <a:r>
              <a:rPr lang="sv-SE" sz="2400" dirty="0"/>
              <a:t>- Vad kan nära vård betyda för Karin?</a:t>
            </a:r>
          </a:p>
        </p:txBody>
      </p:sp>
    </p:spTree>
    <p:extLst>
      <p:ext uri="{BB962C8B-B14F-4D97-AF65-F5344CB8AC3E}">
        <p14:creationId xmlns:p14="http://schemas.microsoft.com/office/powerpoint/2010/main" val="2868056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ARNE?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79876" y="2360302"/>
            <a:ext cx="8419388" cy="2431435"/>
          </a:xfrm>
          <a:prstGeom prst="rect">
            <a:avLst/>
          </a:prstGeom>
          <a:noFill/>
        </p:spPr>
        <p:txBody>
          <a:bodyPr wrap="square" rtlCol="0">
            <a:spAutoFit/>
          </a:bodyPr>
          <a:lstStyle/>
          <a:p>
            <a:r>
              <a:rPr lang="sv-SE" sz="2400" dirty="0"/>
              <a:t>Arne är 78 år och oroar sig för sin fru Dolores, som har diagnosen KOL. Arne och Dolores har varit gifta i 53 år och nu märker Arne att Dolores försämras ganska drastiskt. Trots svårigheterna vill Arne att Dolores ska kunna få bo kvar i hemmet så länge det bara går.</a:t>
            </a:r>
          </a:p>
          <a:p>
            <a:r>
              <a:rPr lang="sv-SE" sz="800" dirty="0"/>
              <a:t> </a:t>
            </a:r>
          </a:p>
          <a:p>
            <a:r>
              <a:rPr lang="sv-SE" sz="2400" dirty="0"/>
              <a:t>- Vad kan nära vård betyda för Arne?</a:t>
            </a:r>
          </a:p>
        </p:txBody>
      </p:sp>
    </p:spTree>
    <p:extLst>
      <p:ext uri="{BB962C8B-B14F-4D97-AF65-F5344CB8AC3E}">
        <p14:creationId xmlns:p14="http://schemas.microsoft.com/office/powerpoint/2010/main" val="22455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t>VAD ÄR VIKTIGT FÖR DIG KATJA?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55972" y="2366269"/>
            <a:ext cx="8419388" cy="3293209"/>
          </a:xfrm>
          <a:prstGeom prst="rect">
            <a:avLst/>
          </a:prstGeom>
          <a:noFill/>
        </p:spPr>
        <p:txBody>
          <a:bodyPr wrap="square" rtlCol="0">
            <a:spAutoFit/>
          </a:bodyPr>
          <a:lstStyle/>
          <a:p>
            <a:r>
              <a:rPr lang="sv-SE" sz="2400" dirty="0"/>
              <a:t>Katja är 39 år och känner sig nedstämd. Läkaren på vårdcentralen skriver ut sömnmedicin, antidepressivt läkemedel och bokar in Katja till psykosocial resurs. Under samtalen där framkommer det bland annat att Katja är nyskild och har en pågående vårdnadstvist med sin tidigare make. </a:t>
            </a:r>
          </a:p>
          <a:p>
            <a:endParaRPr lang="sv-SE" sz="800" dirty="0"/>
          </a:p>
          <a:p>
            <a:r>
              <a:rPr lang="sv-SE" sz="2400" dirty="0"/>
              <a:t>För att kunna somna på kvällarna brukar Katja ta två glas vin tillsammans med sin sömntablett.</a:t>
            </a:r>
          </a:p>
          <a:p>
            <a:endParaRPr lang="sv-SE" sz="800" dirty="0"/>
          </a:p>
          <a:p>
            <a:r>
              <a:rPr lang="sv-SE" sz="2400" dirty="0"/>
              <a:t>- Vad kan nära vård betyda för Katja?</a:t>
            </a:r>
          </a:p>
        </p:txBody>
      </p:sp>
    </p:spTree>
    <p:extLst>
      <p:ext uri="{BB962C8B-B14F-4D97-AF65-F5344CB8AC3E}">
        <p14:creationId xmlns:p14="http://schemas.microsoft.com/office/powerpoint/2010/main" val="57086478"/>
      </p:ext>
    </p:extLst>
  </p:cSld>
  <p:clrMapOvr>
    <a:masterClrMapping/>
  </p:clrMapOvr>
</p:sld>
</file>

<file path=ppt/theme/theme1.xml><?xml version="1.0" encoding="utf-8"?>
<a:theme xmlns:a="http://schemas.openxmlformats.org/drawingml/2006/main" name="1_Anpassad formgivning">
  <a:themeElements>
    <a:clrScheme name="Anpassat 5">
      <a:dk1>
        <a:sysClr val="windowText" lastClr="000000"/>
      </a:dk1>
      <a:lt1>
        <a:sysClr val="window" lastClr="FFFFFF"/>
      </a:lt1>
      <a:dk2>
        <a:srgbClr val="44546A"/>
      </a:dk2>
      <a:lt2>
        <a:srgbClr val="E7E6E6"/>
      </a:lt2>
      <a:accent1>
        <a:srgbClr val="8EAD5D"/>
      </a:accent1>
      <a:accent2>
        <a:srgbClr val="768CC6"/>
      </a:accent2>
      <a:accent3>
        <a:srgbClr val="E68B56"/>
      </a:accent3>
      <a:accent4>
        <a:srgbClr val="891C00"/>
      </a:accent4>
      <a:accent5>
        <a:srgbClr val="A5A5A5"/>
      </a:accent5>
      <a:accent6>
        <a:srgbClr val="598E1C"/>
      </a:accent6>
      <a:hlink>
        <a:srgbClr val="768CC6"/>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U i Sörmland_ Nära vård 22" id="{58F76CF7-B25F-4B0B-BE23-D90955ED95D2}" vid="{709318FA-ADF7-4C7F-A051-B009E402EEC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7F88D5F6EE300419D67537F6FEFB99F" ma:contentTypeVersion="11" ma:contentTypeDescription="Skapa ett nytt dokument." ma:contentTypeScope="" ma:versionID="41e6b3f7dc62e7f53dc2c0fa1952d3cc">
  <xsd:schema xmlns:xsd="http://www.w3.org/2001/XMLSchema" xmlns:xs="http://www.w3.org/2001/XMLSchema" xmlns:p="http://schemas.microsoft.com/office/2006/metadata/properties" xmlns:ns2="ddc78263-9d85-4a4f-b8fd-54dad55d3c65" xmlns:ns3="4d3b886e-535a-4043-92dc-d8a291ae1e3a" targetNamespace="http://schemas.microsoft.com/office/2006/metadata/properties" ma:root="true" ma:fieldsID="8384adbb907459477f4cb6d2780b3d18" ns2:_="" ns3:_="">
    <xsd:import namespace="ddc78263-9d85-4a4f-b8fd-54dad55d3c65"/>
    <xsd:import namespace="4d3b886e-535a-4043-92dc-d8a291ae1e3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78263-9d85-4a4f-b8fd-54dad55d3c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3b886e-535a-4043-92dc-d8a291ae1e3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395065-7113-4BCC-AA27-922F518ABA0F}">
  <ds:schemaRefs>
    <ds:schemaRef ds:uri="http://purl.org/dc/terms/"/>
    <ds:schemaRef ds:uri="http://purl.org/dc/elements/1.1/"/>
    <ds:schemaRef ds:uri="http://www.w3.org/XML/1998/namespace"/>
    <ds:schemaRef ds:uri="c83d0866-1085-4da3-8dfe-cfbeb68ce185"/>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1f3e8215-bc6d-4bcd-ad84-8e16a3f9b36c"/>
    <ds:schemaRef ds:uri="http://schemas.microsoft.com/office/2006/metadata/properties"/>
  </ds:schemaRefs>
</ds:datastoreItem>
</file>

<file path=customXml/itemProps2.xml><?xml version="1.0" encoding="utf-8"?>
<ds:datastoreItem xmlns:ds="http://schemas.openxmlformats.org/officeDocument/2006/customXml" ds:itemID="{0DB849EF-D586-4914-945C-E7471DF53639}">
  <ds:schemaRefs>
    <ds:schemaRef ds:uri="http://schemas.microsoft.com/sharepoint/v3/contenttype/forms"/>
  </ds:schemaRefs>
</ds:datastoreItem>
</file>

<file path=customXml/itemProps3.xml><?xml version="1.0" encoding="utf-8"?>
<ds:datastoreItem xmlns:ds="http://schemas.openxmlformats.org/officeDocument/2006/customXml" ds:itemID="{70ECF9FA-BF1C-4E79-8235-BAB6DC3078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78263-9d85-4a4f-b8fd-54dad55d3c65"/>
    <ds:schemaRef ds:uri="4d3b886e-535a-4043-92dc-d8a291ae1e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FoU i Sörmland_ Nära vård 22</Template>
  <TotalTime>31</TotalTime>
  <Words>1179</Words>
  <Application>Microsoft Office PowerPoint</Application>
  <PresentationFormat>Bredbild</PresentationFormat>
  <Paragraphs>101</Paragraphs>
  <Slides>19</Slides>
  <Notes>17</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19</vt:i4>
      </vt:variant>
    </vt:vector>
  </HeadingPairs>
  <TitlesOfParts>
    <vt:vector size="23" baseType="lpstr">
      <vt:lpstr>Arial</vt:lpstr>
      <vt:lpstr>Calibri</vt:lpstr>
      <vt:lpstr>Calibri Light</vt:lpstr>
      <vt:lpstr>1_Anpassad formgivning</vt:lpstr>
      <vt:lpstr>PowerPoint-presentation</vt:lpstr>
      <vt:lpstr>Patientfall</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Karolina Ehnsiö</dc:creator>
  <cp:lastModifiedBy>Lena Stenbrink</cp:lastModifiedBy>
  <cp:revision>2</cp:revision>
  <dcterms:created xsi:type="dcterms:W3CDTF">2022-04-01T09:24:38Z</dcterms:created>
  <dcterms:modified xsi:type="dcterms:W3CDTF">2022-04-14T08:48:47Z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0x01010017F88D5F6EE300419D67537F6FEFB99F</vt:lpwstr>
  </property>
</Properties>
</file>